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1"/>
  </p:notesMasterIdLst>
  <p:sldIdLst>
    <p:sldId id="332" r:id="rId2"/>
    <p:sldId id="259" r:id="rId3"/>
    <p:sldId id="261" r:id="rId4"/>
    <p:sldId id="262" r:id="rId5"/>
    <p:sldId id="263" r:id="rId6"/>
    <p:sldId id="264" r:id="rId7"/>
    <p:sldId id="309" r:id="rId8"/>
    <p:sldId id="283" r:id="rId9"/>
    <p:sldId id="310" r:id="rId10"/>
    <p:sldId id="318" r:id="rId11"/>
    <p:sldId id="268" r:id="rId12"/>
    <p:sldId id="356" r:id="rId13"/>
    <p:sldId id="339" r:id="rId14"/>
    <p:sldId id="340" r:id="rId15"/>
    <p:sldId id="343" r:id="rId16"/>
    <p:sldId id="342" r:id="rId17"/>
    <p:sldId id="358" r:id="rId18"/>
    <p:sldId id="265" r:id="rId19"/>
    <p:sldId id="357" r:id="rId20"/>
    <p:sldId id="359" r:id="rId21"/>
    <p:sldId id="328" r:id="rId22"/>
    <p:sldId id="329" r:id="rId23"/>
    <p:sldId id="33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68" r:id="rId32"/>
    <p:sldId id="374" r:id="rId33"/>
    <p:sldId id="375" r:id="rId34"/>
    <p:sldId id="376" r:id="rId35"/>
    <p:sldId id="370" r:id="rId36"/>
    <p:sldId id="326" r:id="rId37"/>
    <p:sldId id="351" r:id="rId38"/>
    <p:sldId id="377" r:id="rId39"/>
    <p:sldId id="360" r:id="rId40"/>
    <p:sldId id="349" r:id="rId41"/>
    <p:sldId id="361" r:id="rId42"/>
    <p:sldId id="362" r:id="rId43"/>
    <p:sldId id="335" r:id="rId44"/>
    <p:sldId id="336" r:id="rId45"/>
    <p:sldId id="371" r:id="rId46"/>
    <p:sldId id="372" r:id="rId47"/>
    <p:sldId id="373" r:id="rId48"/>
    <p:sldId id="337" r:id="rId49"/>
    <p:sldId id="364" r:id="rId50"/>
  </p:sldIdLst>
  <p:sldSz cx="9144000" cy="5143500" type="screen16x9"/>
  <p:notesSz cx="6858000" cy="9144000"/>
  <p:embeddedFontLst>
    <p:embeddedFont>
      <p:font typeface="Bahnschrift SemiBold Condensed" panose="020B0502040204020203" pitchFamily="34" charset="0"/>
      <p:bold r:id="rId52"/>
    </p:embeddedFont>
    <p:embeddedFont>
      <p:font typeface="Raleway" pitchFamily="2" charset="0"/>
      <p:regular r:id="rId53"/>
      <p:bold r:id="rId54"/>
      <p:italic r:id="rId55"/>
      <p:boldItalic r:id="rId56"/>
    </p:embeddedFont>
    <p:embeddedFont>
      <p:font typeface="Unna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c3894306614f52e6" providerId="Windows Live"/>
      </p:ext>
    </p:extLst>
  </p:cmAuthor>
  <p:cmAuthor id="2" name="ibrahim essakine" initials="ie" lastIdx="1" clrIdx="1">
    <p:extLst>
      <p:ext uri="{19B8F6BF-5375-455C-9EA6-DF929625EA0E}">
        <p15:presenceInfo xmlns:p15="http://schemas.microsoft.com/office/powerpoint/2012/main" userId="75131306666c2b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823C"/>
    <a:srgbClr val="0E1824"/>
    <a:srgbClr val="E0AE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CF92B6-CC59-4584-BABB-931DE89DF8CB}">
  <a:tblStyle styleId="{13CF92B6-CC59-4584-BABB-931DE89DF8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8278" autoAdjust="0"/>
  </p:normalViewPr>
  <p:slideViewPr>
    <p:cSldViewPr snapToGrid="0">
      <p:cViewPr varScale="1">
        <p:scale>
          <a:sx n="130" d="100"/>
          <a:sy n="130" d="100"/>
        </p:scale>
        <p:origin x="9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20T20:29:57.400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1:52:01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1837 4978 24575,'209'48'0,"27"4"0,-128-37 0,0-5 0,0-5 0,1-5 0,0-4 0,-1-5 0,204-44 0,-243 36 0,0-4 0,-1-3 0,-1-2 0,-1-4 0,-2-2 0,-1-3 0,-2-3 0,-1-2 0,-2-3 0,-3-3 0,70-72 0,-65 49 0,-4-2 0,-3-2 0,-3-2 0,-3-3 0,-4-2 0,-4-1 0,-3-2 0,45-154 0,-53 126 0,-4-1 0,-6 0 0,-4-2 0,-5 1 0,-6-2 0,-16-174 0,-9 102 0,-8 1 0,-8 2 0,-8 2 0,-9 2 0,-143-322 0,146 398 0,-4 2 0,-5 3 0,-4 3 0,-4 2 0,-4 4 0,-4 3 0,-174-152 0,183 186 0,-3 2 0,-1 3 0,-3 4 0,-129-56 0,135 73 0,0 3 0,-2 3 0,-1 3 0,0 4 0,-141-11 0,131 24 0,0 3 0,0 4 0,0 4 0,1 3 0,-97 28 0,60-5 0,2 5 0,-203 102 0,214-86 0,2 5 0,3 3 0,3 6 0,3 3 0,4 4 0,3 4 0,-103 126 0,136-139 0,2 2 0,4 2 0,3 2 0,3 2 0,4 2 0,3 1 0,3 2 0,5 1 0,3 2 0,-23 150 0,36-117 0,5 1 0,5-1 0,5 1 0,41 234 0,-8-179 0,7-2 0,111 278 0,70 24 0,-169-380 0,4-2 0,127 150 0,-86-128 0,177 152 0,-229-226 0,1-2 0,2-3 0,2-1 0,1-4 0,1-1 0,91 32 0,461 115 0,-453-152-1365,-121-21-5461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1:57:44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1 502 24575,'98'-83'47,"133"-142"0,-58 52-1506,-151 153-5367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2:00:05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24575,'11'13'0,"-1"0"0,0 0 0,-1 1 0,-1 0 0,0 1 0,-1 0 0,6 18 0,30 117 0,-33-106 0,-8-40-18,47 204 158,-42-166-512,-1 1 1,-2-1-1,-2 44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2:00:06.0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0 442 24575,'14'-24'0,"-2"0"0,0-1 0,-2 0 0,-1 0 0,7-29 0,18-46 0,-22 66 0,-8 22 0,0-1 0,1 1 0,0 0 0,1 1 0,0-1 0,1 1 0,0 0 0,17-18 0,-22 27 0,0 1 0,0 1 0,0-1 0,0 0 0,0 0 0,0 1 0,0-1 0,0 1 0,0 0 0,0-1 0,0 1 0,0 0 0,0 0 0,1 1 0,-1-1 0,0 0 0,0 1 0,0-1 0,0 1 0,0-1 0,0 1 0,0 0 0,0 0 0,0 0 0,-1 0 0,1 1 0,0-1 0,0 0 0,-1 1 0,2 1 0,10 8 0,-1 0 0,19 24 0,-21-23 0,19 21-682,48 72-1,-69-92-6143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2:00:12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24575,'40'449'0,"-19"-164"0,-13-238-1365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2:00:1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1 347 24575,'14'-27'0,"-1"-2"0,-1 0 0,7-30 0,-13 39 0,0-1 0,1 1 0,1 0 0,1 1 0,1 0 0,1 0 0,0 1 0,20-23 0,-31 40 0,1 0 0,0 1 0,0-1 0,0 1 0,0-1 0,0 1 0,1 0 0,-1 0 0,0-1 0,0 1 0,0 0 0,0 0 0,0 0 0,0 0 0,0 0 0,0 0 0,1 0 0,-1 0 0,0 1 0,0-1 0,0 0 0,0 1 0,0-1 0,0 1 0,0-1 0,0 1 0,0-1 0,0 1 0,0 0 0,0-1 0,-1 1 0,1 0 0,0 0 0,0 0 0,0 1 0,32 37 0,-29-33 0,181 245-1365,-178-241-5461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2:00:47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0 329 24575,'18'-27'0,"-2"-1"0,0-1 0,14-40 0,-19 43 0,0 1 0,1 0 0,2 1 0,0 0 0,20-22 0,-34 46 0,0-1 0,0 1 0,0 0 0,1-1 0,-1 1 0,0 0 0,1-1 0,-1 1 0,0 0 0,1 0 0,-1-1 0,0 1 0,1 0 0,-1 0 0,0 0 0,1-1 0,-1 1 0,1 0 0,-1 0 0,0 0 0,1 0 0,-1 0 0,1 0 0,-1 0 0,1 0 0,-1 0 0,0 0 0,1 0 0,-1 0 0,1 0 0,-1 0 0,0 1 0,1-1 0,-1 0 0,1 0 0,10 16 0,1 30 0,-11-41 0,29 187-726,-27-173 87,-1 2-6187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2:00:4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24575,'44'590'0,"-43"-520"-682,19 130-1,-17-183-6143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2:03:07.9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696 112 24575,'-33'-13'0,"-39"-22"0,50 23 0,-2 0 0,0 2 0,-44-14 0,59 22 0,1 1 0,0 0 0,-1 0 0,1 0 0,-1 1 0,1 1 0,-1-1 0,1 2 0,0-1 0,-1 1 0,1 0 0,0 0 0,0 1 0,0 1 0,-13 6 0,3 3 0,0 0 0,1 1 0,1 0 0,0 1 0,1 1 0,0 1 0,2 0 0,0 1 0,1 0 0,1 1 0,0 0 0,-9 26 0,-3 12 0,3 1 0,2 1 0,-11 67 0,22-91 0,1 0 0,2 0 0,1 1 0,2-1 0,4 45 0,-2-69 0,1 1 0,0-1 0,0 0 0,1 0 0,1-1 0,0 1 0,0-1 0,1 0 0,0 0 0,1 0 0,0 0 0,1-1 0,-1 0 0,2-1 0,-1 1 0,2-1 0,-1-1 0,1 0 0,0 0 0,14 8 0,-1-4 0,1-2 0,0 0 0,0-2 0,1 0 0,0-2 0,0-1 0,1 0 0,-1-2 0,1-1 0,39-3 0,-3-3 0,1-4 0,-1-1 0,61-21 0,-102 25 0,0 0 0,-1-2 0,0 0 0,0-1 0,-1-1 0,0-1 0,-1 0 0,0-1 0,-1-1 0,0-1 0,18-21 0,-23 23 0,-2 0 0,0-2 0,0 1 0,-1-1 0,-1 0 0,0 0 0,-1-1 0,-1 0 0,0 0 0,-1-1 0,0 1 0,-2-1 0,0 0 0,0 1 0,-2-24 0,-2 16 0,-1-1 0,-1 1 0,-1 0 0,-1 0 0,-1 0 0,-1 1 0,-1 0 0,-1 1 0,-22-36 0,17 34 0,0 0 0,-2 2 0,-1 0 0,0 0 0,-2 2 0,0 1 0,-1 0 0,-28-17 0,36 28-85,0 0 0,-1 1-1,0 1 1,0 0 0,0 1-1,-1 0 1,0 1 0,1 1-1,-1 0 1,0 1 0,0 1-1,0 0 1,0 1 0,0 1-1,-17 4 1,-10 2-6741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2:04:51.7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193 45 24575,'-13'16'0,"1"0"0,1 1 0,1 0 0,0 0 0,2 1 0,-1 0 0,2 1 0,1-1 0,-7 34 0,8-24 0,2 1 0,1-1 0,1 0 0,2 1 0,0-1 0,7 32 0,6 5 0,3-1 0,3-1 0,3-1 0,2 0 0,35 60 0,-45-95 0,1-1 0,1 0 0,33 38 0,-40-53 0,0 0 0,1 0 0,1-1 0,-1-1 0,1 0 0,1-1 0,-1 0 0,2 0 0,20 7 0,-21-11 0,0-2 0,1 0 0,0 0 0,-1-1 0,1-1 0,0 0 0,0-1 0,-1-1 0,1 0 0,-1-1 0,1 0 0,-1-1 0,0 0 0,17-9 0,-4 1 0,-1-1 0,0-1 0,-1-2 0,-1 0 0,42-38 0,-58 46 0,0 0 0,0 0 0,-1-1 0,-1 0 0,1 0 0,-1 0 0,-1-1 0,0 0 0,0 0 0,-1 0 0,0 0 0,-1 0 0,0-1 0,-1 1 0,0-1 0,0 1 0,-3-20 0,-2-14 0,-2 0 0,-23-84 0,16 77 0,4 13 0,-1 1 0,-2 1 0,-2 0 0,-30-56 0,32 72 0,0 1 0,-2 1 0,0 0 0,-1 1 0,0 0 0,-2 1 0,0 1 0,-1 0 0,-23-14 0,40 28 0,-148-85 0,132 77 0,0 2 0,0 0 0,-1 1 0,0 0 0,0 2 0,0 0 0,-22-2 0,30 7 0,1 0 0,-1 0 0,0 1 0,1 0 0,-1 1 0,1 0 0,0 1 0,0 0 0,0 0 0,0 1 0,1 0 0,0 0 0,0 1 0,0 0 0,-7 8 0,-8 7 0,2 1 0,1 0 0,-28 41 0,29-33-682,-21 43-1,28-49-6143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2:06:25.0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223 1122 24575,'-2'1'0,"1"1"0,-1 0 0,1 0 0,0 0 0,0 0 0,0 0 0,0 0 0,0 0 0,0 1 0,1-1 0,-1 0 0,1 0 0,-1 1 0,1-1 0,0 0 0,0 1 0,0-1 0,0 0 0,0 1 0,1-1 0,-1 0 0,1 3 0,2-2 0,-1 0 0,0 0 0,1-1 0,0 1 0,0-1 0,-1 1 0,2-1 0,-1 0 0,0 0 0,0 0 0,0-1 0,1 1 0,6 1 0,37 14 0,1-3 0,0-2 0,1-2 0,1-2 0,-1-2 0,58-1 0,302-23 0,-395 17 0,1539-68 0,-1442 69 0,177-21 0,-219 10 0,-1-2 0,0-4 0,112-43 0,-170 57 0,-1-1 0,0-1 0,-1 0 0,1 0 0,-1 0 0,0-1 0,0 0 0,-1-1 0,0 0 0,0 0 0,-1 0 0,1-1 0,7-13 0,-9 10 0,0 1 0,-1-1 0,0 0 0,-1-1 0,0 1 0,-1 0 0,0-1 0,0 0 0,-2 1 0,1-1 0,-2-13 0,-2-13 0,-1 0 0,-2 0 0,-1 1 0,-2 0 0,-1 0 0,-2 1 0,-2 0 0,-1 1 0,-25-40 0,27 54 0,-1 0 0,-1 1 0,0 1 0,-2 0 0,0 1 0,-2 1 0,0 0 0,0 2 0,-1 0 0,-1 1 0,-1 1 0,0 1 0,0 1 0,-1 1 0,-25-7 0,-14 1 0,-1 2 0,-113-10 0,-133 10 0,-47-4 0,217 2 0,-100-13 0,-334 3 0,411 37 0,-221 43 0,337-46 0,0 3 0,0 2 0,2 2 0,0 1 0,-49 27 0,70-31 0,0 2 0,1 0 0,1 2 0,0 0 0,2 2 0,-1 0 0,2 1 0,1 1 0,0 0 0,-23 39 0,24-32 0,1 2 0,2 0 0,0 0 0,-10 43 0,18-52 0,1 0 0,1 0 0,1 1 0,1-1 0,1 0 0,0 1 0,7 38 0,-3-38 0,0 0 0,2 0 0,0 0 0,2-1 0,0 0 0,1-1 0,1 0 0,1 0 0,0-1 0,2 0 0,0-1 0,1 0 0,0-2 0,1 1 0,1-2 0,1 0 0,0-1 0,22 13 0,-18-12-151,1-1-1,1-1 0,0-1 0,1 0 1,0-2-1,0-1 0,1-1 1,42 6-1,-50-12-6674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1:53:50.1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1299 403 24575,'-143'159'0,"-6"7"0,7 15 0,-195 326 0,262-372 0,7 3 0,5 3 0,-64 214 0,71-142 0,9 3 0,10 1 0,9 2 0,10 0 0,10 2 0,24 275 0,-1-338 0,7 0 0,6-1 0,81 252 0,-78-321 0,3-2 0,4-1 0,4-2 0,3-2 0,4-2 0,3-2 0,104 117 0,-116-153 0,1-3 0,3-1 0,1-1 0,1-3 0,2-2 0,90 43 0,-66-43 0,2-3 0,1-3 0,0-3 0,100 14 0,-39-17 0,230 1 0,128-38 0,293-66 0,-676 64 0,0-6 0,-2-4 0,-1-5 0,201-96 0,-202 74 0,-3-5 0,-2-5 0,-4-3 0,-3-5 0,-3-4 0,-4-4 0,142-174 0,-183 193 0,-3-3 0,-4-1 0,-2-1 0,-3-3 0,30-91 0,-34 68 0,-5 0 0,-4-2 0,17-177 0,-32 142 0,-6 0 0,-6 0 0,-5 1 0,-6 0 0,-5 1 0,-66-217 0,38 207 0,-6 3 0,-6 3 0,-5 2 0,-141-206 0,15 72 0,-230-242 0,-66 5 0,384 413 0,-3 3 0,-4 6 0,-132-73 0,168 113 0,-1 3 0,-2 3 0,-1 4 0,-1 4 0,-116-24 0,139 41 0,0 2 0,0 3 0,-1 2 0,0 3 0,1 2 0,0 3 0,-1 3 0,-104 27 0,90-12-105,1 3 0,1 2 0,1 4 0,2 3 0,2 3 0,1 2 0,2 4 0,2 2 0,2 2 0,2 3 0,3 3 0,-72 91 0,90-98-6721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2:06:27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412 47 24575,'0'-2'0,"0"1"0,-1 0 0,1 0 0,-1 0 0,1 0 0,-1 0 0,1 0 0,-1 0 0,0 0 0,1 0 0,-1 0 0,0 0 0,0 0 0,0 0 0,1 1 0,-1-1 0,0 0 0,0 1 0,0-1 0,0 0 0,-1 1 0,1-1 0,0 1 0,0 0 0,-1-1 0,0 1 0,0 0 0,0 1 0,0-1 0,0 0 0,0 1 0,0-1 0,0 1 0,0 0 0,0 0 0,0-1 0,0 1 0,0 1 0,-2 1 0,-8 7 0,1 0 0,0 1 0,-13 16 0,12-14 0,-32 31 0,3 3 0,1 1 0,2 2 0,-33 60 0,62-95 0,1 0 0,1 1 0,1 0 0,0 1 0,1 0 0,0 0 0,2 0 0,0 0 0,1 0 0,0 1 0,2-1 0,0 0 0,1 1 0,1-1 0,0 0 0,1 1 0,1-1 0,1-1 0,10 27 0,-2-16 0,2-2 0,0 1 0,1-2 0,2 0 0,0-1 0,41 40 0,-30-36 0,2-2 0,0-1 0,2-1 0,58 30 0,-77-46 0,0-1 0,0-1 0,1-1 0,0 0 0,0 0 0,0-2 0,0 0 0,0-1 0,1 0 0,-1-1 0,1-1 0,-1 0 0,0-1 0,26-7 0,10-7 0,-1-2 0,93-47 0,-42 16 0,-83 41 0,0 0 0,-1-2 0,0 0 0,0-1 0,-2 0 0,1-1 0,-1-1 0,20-23 0,-26 24 0,0 0 0,0-1 0,-2 0 0,1 0 0,-2-1 0,0 0 0,0 0 0,-1-1 0,-1 1 0,-1-1 0,3-24 0,-3 4 0,-1 0 0,-2 1 0,-2-1 0,-1 0 0,-1 1 0,-2 0 0,-13-40 0,11 48 0,-1-1 0,-1 1 0,-2 1 0,0 0 0,-2 0 0,-1 2 0,-1 0 0,0 0 0,-29-28 0,33 40 0,-1 0 0,-1 0 0,1 1 0,-2 1 0,1 1 0,-1 0 0,-1 0 0,1 2 0,-1 0 0,0 1 0,-1 0 0,1 1 0,-1 1 0,0 1 0,0 0 0,0 1 0,0 1 0,-29 4 0,-3 3 0,0 3 0,0 2 0,1 2 0,1 2 0,-49 24 0,-1 0-1365,61-25-5461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2:06:28.8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272 0 24575,'-68'110'0,"-52"96"0,105-176 0,2 1 0,1 1 0,1 1 0,2-1 0,-5 37 0,9-32 0,2 0 0,2-1 0,1 1 0,6 51 0,-2-61 0,1-1 0,1 0 0,1 0 0,1 0 0,2-1 0,22 42 0,-18-46 0,1 0 0,1-1 0,1-1 0,1-1 0,1-1 0,0 0 0,1-1 0,1-1 0,0-1 0,1-1 0,1-1 0,0-1 0,0-1 0,1-1 0,0-1 0,33 6 0,-37-10 0,1-1 0,-1-2 0,1 0 0,-1 0 0,1-2 0,0-1 0,-1-1 0,0 0 0,0-1 0,0-2 0,0 0 0,-1-1 0,0 0 0,0-2 0,-1 0 0,0-2 0,0 0 0,-1 0 0,-1-2 0,0 0 0,-1-1 0,0 0 0,-1-1 0,-1-1 0,0 0 0,-1-1 0,-1 0 0,-1-1 0,0 0 0,9-27 0,-10 18 0,-1 0 0,-1-1 0,-1 0 0,-2 0 0,-1 0 0,-1 0 0,-1 0 0,-2 0 0,-1-1 0,-1 1 0,-7-32 0,1 27 0,0 0 0,-2 1 0,-1 0 0,-2 1 0,-1 0 0,-2 1 0,0 1 0,-41-50 0,47 65 0,-1 1 0,-1 0 0,1 1 0,-2 1 0,0 0 0,-18-11 0,22 16 0,-1 1 0,-1 0 0,1 0 0,-1 2 0,1-1 0,-1 1 0,0 1 0,0 0 0,-23 0 0,-11 3-227,1 2-1,-1 2 1,1 2-1,1 2 1,-59 19-1,77-19-6598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1:55:55.4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438 730 24575,'-8'13'0,"1"0"0,0 0 0,1 1 0,0-1 0,1 1 0,1 0 0,-3 17 0,-14 105 0,18-107 0,-4 48 0,3 0 0,3 1 0,4-1 0,3 0 0,3 0 0,4 0 0,3-2 0,4 0 0,33 85 0,-31-108 0,2-1 0,2-2 0,2 0 0,3-2 0,58 70 0,-58-82 0,2-2 0,1-1 0,1-2 0,2-1 0,1-2 0,1-2 0,57 28 0,-51-34 0,0-1 0,2-3 0,0-2 0,0-1 0,1-3 0,0-2 0,1-1 0,0-4 0,-1-1 0,1-2 0,0-2 0,-1-3 0,1-1 0,-2-3 0,1-2 0,-1-2 0,-1-2 0,70-34 0,-70 27 0,-2-1 0,0-2 0,-2-2 0,-1-2 0,-1-2 0,-2-2 0,-1-1 0,-2-1 0,-2-2 0,-1-2 0,-2-1 0,-1-1 0,-3-1 0,-2-2 0,-1 0 0,-2-2 0,25-88 0,-25 48 0,-4 0 0,-5-2 0,4-146 0,-16 170 0,-4 0 0,-2 0 0,-2 1 0,-4 0 0,-34-108 0,30 129 0,-2 1 0,-1 1 0,-3 0 0,-1 2 0,-2 1 0,-1 0 0,-2 2 0,-2 2 0,-64-59 0,55 60 0,-1 3 0,-2 1 0,-1 2 0,-1 2 0,-1 2 0,-1 2 0,-1 2 0,-85-23 0,57 26 0,0 2 0,-1 4 0,-1 3 0,1 4 0,-1 3 0,0 3 0,1 4 0,0 3 0,0 3 0,1 3 0,-127 47 0,163-48-10,1 3 0,1 1 0,1 1 0,0 3 0,2 0 0,0 2 0,-36 36 0,32-22 50,1 2 0,2 1 0,2 1 0,-52 93 0,38-42-288,4 3 1,4 2-1,5 1 1,4 1-1,-20 129 1,34-140-6579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1:56:0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388 211 24575,'-6'113'0,"-5"1"0,-31 138 0,-8 56 0,42-229 0,4 0 0,3 0 0,4 0 0,3 0 0,27 132 0,-22-165 0,2 0 0,2-1 0,2-1 0,2-1 0,2 0 0,1-1 0,2-2 0,2 0 0,2-2 0,60 64 0,-48-62 0,3-3 0,0-1 0,3-3 0,0-1 0,2-3 0,2-1 0,0-3 0,1-2 0,65 19 0,-70-29 0,0-2 0,1-2 0,0-2 0,0-2 0,0-2 0,1-2 0,0-2 0,-1-3 0,0-1 0,0-3 0,57-16 0,-54 8 0,-1-1 0,0-3 0,-1-2 0,-2-1 0,0-3 0,-1-2 0,-2-2 0,45-40 0,-55 40 0,-2-1 0,-1-1 0,-1-2 0,-2-1 0,-2-1 0,-1-1 0,-1-1 0,-3-1 0,-1-1 0,14-44 0,-14 20 0,-2-1 0,-4 0 0,-2-1 0,-3 0 0,-3-1 0,-3 0 0,-3 1 0,-19-133 0,9 136 0,-2 1 0,-4 1 0,-2 0 0,-3 1 0,-2 2 0,-3 0 0,-2 2 0,-3 1 0,-60-79 0,64 101 0,-1 1 0,-2 1 0,-1 1 0,-1 2 0,-1 1 0,-2 2 0,0 2 0,-2 1 0,0 2 0,-2 1 0,0 2 0,-82-22 0,70 27 0,-1 2 0,0 3 0,0 2 0,0 2 0,0 3 0,-1 2 0,1 2 0,0 3 0,1 2 0,-64 19 0,49-6 15,1 3 0,1 3 0,1 2 0,2 4 0,2 2 0,1 2 0,-83 72 0,54-31-386,3 4-1,4 3 1,-114 159 0,140-167-6455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1:57:42.2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0 446 24575,'0'0'0,"16"-8"0,12-8 0,10-6 0,9-8 0,8-6 0,6-4 0,4-2 0,2-1 0,-3 1 0,-3 3 0,-6 2 0,-7 6 0,-7 4 0,-11 7 0,-11 7-8191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1:57:42.6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1 425 24575,'262'-192'109,"21"-14"-1583,-243 180-5352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1:57:43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0 339 24575,'97'-54'-341,"-3"-4"0,-2-5-1,99-87 1,-176 137-6485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1:57:43.8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1 385 24575,'203'-219'127,"-65"77"-1619,-117 118-5334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21:57:44.5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0 399 24575,'32'-15'-9,"0"-1"-1,-1-2 1,44-35 0,77-76 168,-91 74-902,75-52-1,-126 101-6082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4c6d2e9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4c6d2e9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c3bb0cf0f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c3bb0cf0f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4c6d2e9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4c6d2e9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712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b4c6d2e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b4c6d2e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528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b4c6d2e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b4c6d2e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174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c3bb0cf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c3bb0cf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230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b608d556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b608d556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4c6d2e9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4c6d2e9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4c6d2e9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4c6d2e9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99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4c6d2e9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4c6d2e9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286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b4c6d2e9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b4c6d2e9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97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3d42c1dd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3d42c1dd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4c6d2e9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4c6d2e9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983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4c6d2e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4c6d2e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255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4c6d2e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4c6d2e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777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4c6d2e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4c6d2e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498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4c6d2e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4c6d2e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776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7614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014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4594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6884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4c6d2e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4c6d2e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5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4c6d2e9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4c6d2e9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4c6d2e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4c6d2e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225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4c6d2e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4c6d2e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219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4c6d2e9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4c6d2e9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245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b4c6d2e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b4c6d2e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097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DZ" sz="2400" dirty="0"/>
              <a:t>Bonjour j’</a:t>
            </a:r>
            <a:r>
              <a:rPr lang="fr-DZ" sz="2400" dirty="0" err="1"/>
              <a:t>esper</a:t>
            </a:r>
            <a:r>
              <a:rPr lang="fr-DZ" sz="2400" dirty="0"/>
              <a:t> que vous allez bien</a:t>
            </a:r>
          </a:p>
          <a:p>
            <a:pPr marL="158750" indent="0">
              <a:buNone/>
            </a:pPr>
            <a:r>
              <a:rPr lang="fr-CA" sz="2400" dirty="0"/>
              <a:t>A</a:t>
            </a:r>
            <a:r>
              <a:rPr lang="fr-DZ" sz="2400" dirty="0" err="1"/>
              <a:t>vant</a:t>
            </a:r>
            <a:r>
              <a:rPr lang="fr-DZ" sz="2400" dirty="0"/>
              <a:t> de </a:t>
            </a:r>
            <a:r>
              <a:rPr lang="fr-DZ" sz="2400" dirty="0" err="1"/>
              <a:t>passi</a:t>
            </a:r>
            <a:r>
              <a:rPr lang="fr-DZ" sz="2400" dirty="0"/>
              <a:t> au diagramme Ladder il faut d’expliquez le </a:t>
            </a:r>
            <a:r>
              <a:rPr lang="fr-DZ" sz="2400" dirty="0" err="1"/>
              <a:t>schema</a:t>
            </a:r>
            <a:r>
              <a:rPr lang="fr-DZ" sz="2400" dirty="0"/>
              <a:t> de Processus </a:t>
            </a:r>
          </a:p>
          <a:p>
            <a:pPr marL="158750" indent="0">
              <a:buNone/>
            </a:pPr>
            <a:endParaRPr lang="fr-DZ" sz="2400" dirty="0"/>
          </a:p>
          <a:p>
            <a:pPr marL="158750" indent="0">
              <a:buNone/>
            </a:pPr>
            <a:r>
              <a:rPr lang="fr-CA" sz="2400" dirty="0"/>
              <a:t>A</a:t>
            </a:r>
            <a:r>
              <a:rPr lang="fr-DZ" sz="2400" dirty="0"/>
              <a:t>lors ici , </a:t>
            </a:r>
            <a:r>
              <a:rPr lang="fr-CA" sz="2400" dirty="0"/>
              <a:t>n</a:t>
            </a:r>
            <a:r>
              <a:rPr lang="fr-DZ" sz="2400" dirty="0" err="1"/>
              <a:t>ous</a:t>
            </a:r>
            <a:r>
              <a:rPr lang="fr-DZ" sz="2400" dirty="0"/>
              <a:t> avons un </a:t>
            </a:r>
            <a:r>
              <a:rPr lang="fr-DZ" sz="2400" dirty="0" err="1"/>
              <a:t>bache</a:t>
            </a:r>
            <a:r>
              <a:rPr lang="fr-DZ" sz="2400" dirty="0"/>
              <a:t> rempli d’eau ,dédie au usage </a:t>
            </a:r>
            <a:r>
              <a:rPr lang="fr-DZ" sz="2400" dirty="0" err="1"/>
              <a:t>domistique</a:t>
            </a:r>
            <a:r>
              <a:rPr lang="fr-DZ" sz="2400" dirty="0"/>
              <a:t> </a:t>
            </a:r>
          </a:p>
          <a:p>
            <a:pPr marL="158750" indent="0">
              <a:buNone/>
            </a:pPr>
            <a:endParaRPr lang="fr-DZ" sz="2400" dirty="0"/>
          </a:p>
          <a:p>
            <a:pPr marL="158750" indent="0">
              <a:buNone/>
            </a:pPr>
            <a:r>
              <a:rPr lang="fr-DZ" sz="2400" dirty="0"/>
              <a:t>Pour Contrôler le débit de l’eau circulant dans les  conduits connecter directement aux </a:t>
            </a:r>
            <a:r>
              <a:rPr lang="fr-DZ" sz="2400" dirty="0" err="1"/>
              <a:t>emeuble</a:t>
            </a:r>
            <a:r>
              <a:rPr lang="fr-DZ" sz="2400" dirty="0"/>
              <a:t> , en programme un </a:t>
            </a:r>
            <a:r>
              <a:rPr lang="fr-DZ" sz="2400" dirty="0" err="1"/>
              <a:t>cofret</a:t>
            </a:r>
            <a:r>
              <a:rPr lang="fr-DZ" sz="2400" dirty="0"/>
              <a:t> de commande</a:t>
            </a:r>
          </a:p>
          <a:p>
            <a:pPr marL="158750" indent="0">
              <a:buNone/>
            </a:pPr>
            <a:endParaRPr lang="fr-DZ" sz="2400" dirty="0"/>
          </a:p>
          <a:p>
            <a:pPr marL="158750" indent="0">
              <a:buNone/>
            </a:pPr>
            <a:r>
              <a:rPr lang="fr-DZ" sz="2400" dirty="0"/>
              <a:t>On a mis deux pressostat normalement ouvert et se ferment une fois la pression dévoient hors limite </a:t>
            </a:r>
          </a:p>
          <a:p>
            <a:pPr marL="158750" indent="0">
              <a:buNone/>
            </a:pPr>
            <a:endParaRPr lang="fr-DZ" sz="2400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DZ" sz="2400" dirty="0"/>
              <a:t>si jamais la pression dépasse la limites inferieur, </a:t>
            </a:r>
            <a:r>
              <a:rPr lang="fr-CA" sz="2400" dirty="0"/>
              <a:t>L</a:t>
            </a:r>
            <a:r>
              <a:rPr lang="fr-DZ" sz="2400" dirty="0"/>
              <a:t>es moteurs s’activent d’une maniéré séquentielle l’un après l’autre afin d’alimenter l’</a:t>
            </a:r>
            <a:r>
              <a:rPr lang="fr-DZ" sz="2400" dirty="0" err="1"/>
              <a:t>emeuble</a:t>
            </a:r>
            <a:r>
              <a:rPr lang="fr-DZ" sz="2400" dirty="0"/>
              <a:t> avec une pression stable autrement dit avec un débit stable.</a:t>
            </a:r>
          </a:p>
          <a:p>
            <a:pPr marL="158750" indent="0">
              <a:buNone/>
            </a:pPr>
            <a:endParaRPr lang="fr-DZ" sz="2400" dirty="0"/>
          </a:p>
          <a:p>
            <a:pPr marL="158750" indent="0">
              <a:buNone/>
            </a:pPr>
            <a:r>
              <a:rPr lang="fr-DZ" sz="2400" dirty="0"/>
              <a:t>Pour contrôler le system on a utiliser plusieurs Botton avec un arrêt d’urgence , </a:t>
            </a:r>
          </a:p>
          <a:p>
            <a:pPr marL="158750" indent="0">
              <a:buNone/>
            </a:pPr>
            <a:endParaRPr lang="fr-DZ" sz="2400" dirty="0"/>
          </a:p>
          <a:p>
            <a:pPr marL="158750" indent="0">
              <a:buNone/>
            </a:pPr>
            <a:r>
              <a:rPr lang="fr-DZ" sz="2400" dirty="0"/>
              <a:t>Ces Botton charger au </a:t>
            </a:r>
            <a:r>
              <a:rPr lang="fr-DZ" sz="2400" dirty="0" err="1"/>
              <a:t>demarage</a:t>
            </a:r>
            <a:r>
              <a:rPr lang="fr-DZ" sz="2400" dirty="0"/>
              <a:t> de system , de l’arrêt ,et d’activer une électrovanne qui a pour rôle de vider les conduits en cas de maintenance </a:t>
            </a:r>
          </a:p>
          <a:p>
            <a:pPr marL="158750" indent="0">
              <a:buNone/>
            </a:pPr>
            <a:endParaRPr lang="fr-DZ" sz="2400" dirty="0"/>
          </a:p>
          <a:p>
            <a:pPr marL="158750" indent="0">
              <a:buNone/>
            </a:pPr>
            <a:r>
              <a:rPr lang="fr-DZ" sz="2400" dirty="0"/>
              <a:t>On utilise aussi des voyants pour garder un </a:t>
            </a:r>
            <a:r>
              <a:rPr lang="fr-DZ" sz="2400" dirty="0" err="1"/>
              <a:t>oeil</a:t>
            </a:r>
            <a:r>
              <a:rPr lang="fr-DZ" sz="2400" dirty="0"/>
              <a:t> sur le system et les </a:t>
            </a:r>
            <a:r>
              <a:rPr lang="fr-DZ" sz="2400" dirty="0" err="1"/>
              <a:t>pomp</a:t>
            </a:r>
            <a:endParaRPr lang="fr-DZ" sz="2400" dirty="0"/>
          </a:p>
          <a:p>
            <a:pPr marL="158750" indent="0">
              <a:buNone/>
            </a:pPr>
            <a:endParaRPr lang="fr-DZ" sz="2400" dirty="0"/>
          </a:p>
          <a:p>
            <a:pPr marL="158750" indent="0">
              <a:buNone/>
            </a:pPr>
            <a:r>
              <a:rPr lang="fr-DZ" sz="2400" dirty="0"/>
              <a:t>------------</a:t>
            </a:r>
          </a:p>
          <a:p>
            <a:pPr marL="158750" indent="0">
              <a:buNone/>
            </a:pPr>
            <a:endParaRPr lang="fr-DZ" sz="2400" dirty="0"/>
          </a:p>
          <a:p>
            <a:pPr marL="158750" indent="0">
              <a:buNone/>
            </a:pPr>
            <a:r>
              <a:rPr lang="fr-CA" sz="2400" dirty="0"/>
              <a:t>P</a:t>
            </a:r>
            <a:r>
              <a:rPr lang="fr-DZ" sz="2400" dirty="0" err="1"/>
              <a:t>assant</a:t>
            </a:r>
            <a:r>
              <a:rPr lang="fr-DZ" sz="2400" dirty="0"/>
              <a:t> </a:t>
            </a:r>
            <a:r>
              <a:rPr lang="fr-DZ" sz="2400" dirty="0" err="1"/>
              <a:t>maitenant</a:t>
            </a:r>
            <a:r>
              <a:rPr lang="fr-DZ" sz="2400" dirty="0"/>
              <a:t> au Diagramme Ladder</a:t>
            </a:r>
          </a:p>
        </p:txBody>
      </p:sp>
    </p:spTree>
    <p:extLst>
      <p:ext uri="{BB962C8B-B14F-4D97-AF65-F5344CB8AC3E}">
        <p14:creationId xmlns:p14="http://schemas.microsoft.com/office/powerpoint/2010/main" val="2889931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A" dirty="0"/>
              <a:t>V</a:t>
            </a:r>
            <a:r>
              <a:rPr lang="fr-DZ" dirty="0" err="1"/>
              <a:t>oici</a:t>
            </a:r>
            <a:r>
              <a:rPr lang="fr-DZ" dirty="0"/>
              <a:t> le diagramme Ladder </a:t>
            </a:r>
          </a:p>
          <a:p>
            <a:pPr marL="158750" indent="0">
              <a:buNone/>
            </a:pPr>
            <a:endParaRPr lang="fr-DZ" dirty="0"/>
          </a:p>
          <a:p>
            <a:pPr marL="158750" indent="0">
              <a:buNone/>
            </a:pPr>
            <a:r>
              <a:rPr lang="fr-CA" dirty="0"/>
              <a:t>O</a:t>
            </a:r>
            <a:r>
              <a:rPr lang="fr-DZ" dirty="0"/>
              <a:t>n a 4 </a:t>
            </a:r>
            <a:r>
              <a:rPr lang="fr-DZ" dirty="0" err="1"/>
              <a:t>rung</a:t>
            </a:r>
            <a:r>
              <a:rPr lang="fr-DZ" dirty="0"/>
              <a:t> , les trois </a:t>
            </a:r>
            <a:r>
              <a:rPr lang="fr-DZ" dirty="0" err="1"/>
              <a:t>rung</a:t>
            </a:r>
            <a:r>
              <a:rPr lang="fr-DZ" dirty="0"/>
              <a:t> premier </a:t>
            </a:r>
            <a:r>
              <a:rPr lang="fr-DZ" dirty="0" err="1"/>
              <a:t>consist</a:t>
            </a:r>
            <a:r>
              <a:rPr lang="fr-DZ" dirty="0"/>
              <a:t> au fonctionnement des moteur 1 et 2 et 3</a:t>
            </a:r>
          </a:p>
          <a:p>
            <a:pPr marL="158750" indent="0">
              <a:buNone/>
            </a:pPr>
            <a:endParaRPr lang="fr-DZ" dirty="0"/>
          </a:p>
          <a:p>
            <a:pPr marL="158750" indent="0">
              <a:buNone/>
            </a:pPr>
            <a:r>
              <a:rPr lang="fr-CA" dirty="0"/>
              <a:t>L</a:t>
            </a:r>
            <a:r>
              <a:rPr lang="fr-DZ" dirty="0"/>
              <a:t>a dernier </a:t>
            </a:r>
            <a:r>
              <a:rPr lang="fr-DZ" dirty="0" err="1"/>
              <a:t>rung</a:t>
            </a:r>
            <a:r>
              <a:rPr lang="fr-DZ" dirty="0"/>
              <a:t> c’est pour activer ou </a:t>
            </a:r>
            <a:r>
              <a:rPr lang="fr-DZ" dirty="0" err="1"/>
              <a:t>disactiver</a:t>
            </a:r>
            <a:r>
              <a:rPr lang="fr-DZ" dirty="0"/>
              <a:t> l’</a:t>
            </a:r>
            <a:r>
              <a:rPr lang="fr-DZ" dirty="0" err="1"/>
              <a:t>electrovanne</a:t>
            </a:r>
            <a:endParaRPr lang="fr-DZ" dirty="0"/>
          </a:p>
          <a:p>
            <a:pPr marL="158750" indent="0">
              <a:buNone/>
            </a:pPr>
            <a:endParaRPr lang="fr-DZ" dirty="0"/>
          </a:p>
          <a:p>
            <a:pPr marL="158750" indent="0">
              <a:buNone/>
            </a:pPr>
            <a:r>
              <a:rPr lang="fr-DZ" sz="3200" b="1" dirty="0">
                <a:solidFill>
                  <a:srgbClr val="FF0000"/>
                </a:solidFill>
              </a:rPr>
              <a:t>---------------------------</a:t>
            </a:r>
          </a:p>
          <a:p>
            <a:pPr marL="158750" indent="0">
              <a:buNone/>
            </a:pPr>
            <a:endParaRPr lang="fr-DZ" sz="3200" b="1" dirty="0">
              <a:solidFill>
                <a:srgbClr val="FF0000"/>
              </a:solidFill>
            </a:endParaRPr>
          </a:p>
          <a:p>
            <a:pPr marL="158750" indent="0">
              <a:buNone/>
            </a:pPr>
            <a:r>
              <a:rPr lang="fr-DZ" sz="3200" b="0" dirty="0">
                <a:solidFill>
                  <a:srgbClr val="FF0000"/>
                </a:solidFill>
              </a:rPr>
              <a:t>pour que le moteur M1 s’active il faut d’</a:t>
            </a:r>
            <a:r>
              <a:rPr lang="fr-FR" sz="4800" dirty="0"/>
              <a:t> appuie </a:t>
            </a:r>
            <a:r>
              <a:rPr lang="fr-DZ" sz="4800" dirty="0"/>
              <a:t> sur le </a:t>
            </a:r>
            <a:r>
              <a:rPr lang="fr-DZ" sz="4800" dirty="0" err="1"/>
              <a:t>button</a:t>
            </a:r>
            <a:r>
              <a:rPr lang="fr-DZ" sz="4800" dirty="0"/>
              <a:t> start et n ’est pas </a:t>
            </a:r>
            <a:r>
              <a:rPr lang="fr-DZ" sz="4800" dirty="0" err="1"/>
              <a:t>appue</a:t>
            </a:r>
            <a:r>
              <a:rPr lang="fr-DZ" sz="4800" dirty="0"/>
              <a:t> sur les buttons </a:t>
            </a:r>
            <a:r>
              <a:rPr lang="fr-DZ" sz="4800" dirty="0" err="1"/>
              <a:t>arréter</a:t>
            </a:r>
            <a:r>
              <a:rPr lang="fr-DZ" sz="4800" dirty="0"/>
              <a:t> et </a:t>
            </a:r>
            <a:r>
              <a:rPr lang="fr-DZ" sz="4800" dirty="0" err="1"/>
              <a:t>button</a:t>
            </a:r>
            <a:r>
              <a:rPr lang="fr-DZ" sz="4800" dirty="0"/>
              <a:t> d’urgence , aussi il faut que la pression dans les conduits doit </a:t>
            </a:r>
            <a:r>
              <a:rPr lang="fr-DZ" sz="4800" dirty="0" err="1"/>
              <a:t>etre</a:t>
            </a:r>
            <a:r>
              <a:rPr lang="fr-DZ" sz="4800" dirty="0"/>
              <a:t>  </a:t>
            </a:r>
            <a:r>
              <a:rPr lang="fr-DZ" sz="4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au</a:t>
            </a:r>
            <a:r>
              <a:rPr lang="fr-CA" sz="4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dessous de</a:t>
            </a:r>
            <a:r>
              <a:rPr lang="fr-DZ" sz="4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la pression maximal</a:t>
            </a:r>
          </a:p>
        </p:txBody>
      </p:sp>
    </p:spTree>
    <p:extLst>
      <p:ext uri="{BB962C8B-B14F-4D97-AF65-F5344CB8AC3E}">
        <p14:creationId xmlns:p14="http://schemas.microsoft.com/office/powerpoint/2010/main" val="396221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sz="800" b="0" dirty="0">
                <a:solidFill>
                  <a:srgbClr val="FF0000"/>
                </a:solidFill>
              </a:rPr>
              <a:t>P</a:t>
            </a:r>
            <a:r>
              <a:rPr lang="fr-DZ" sz="800" b="0" dirty="0" err="1">
                <a:solidFill>
                  <a:srgbClr val="FF0000"/>
                </a:solidFill>
              </a:rPr>
              <a:t>our</a:t>
            </a:r>
            <a:r>
              <a:rPr lang="fr-DZ" sz="800" b="0" dirty="0">
                <a:solidFill>
                  <a:srgbClr val="FF0000"/>
                </a:solidFill>
              </a:rPr>
              <a:t> le </a:t>
            </a:r>
            <a:r>
              <a:rPr lang="fr-DZ" sz="800" b="0" dirty="0" err="1">
                <a:solidFill>
                  <a:srgbClr val="FF0000"/>
                </a:solidFill>
              </a:rPr>
              <a:t>deusieme</a:t>
            </a:r>
            <a:r>
              <a:rPr lang="fr-DZ" sz="800" b="0" dirty="0">
                <a:solidFill>
                  <a:srgbClr val="FF0000"/>
                </a:solidFill>
              </a:rPr>
              <a:t> </a:t>
            </a:r>
            <a:r>
              <a:rPr lang="fr-DZ" sz="800" b="0" dirty="0" err="1">
                <a:solidFill>
                  <a:srgbClr val="FF0000"/>
                </a:solidFill>
              </a:rPr>
              <a:t>rung</a:t>
            </a:r>
            <a:r>
              <a:rPr lang="fr-DZ" sz="800" b="0" dirty="0">
                <a:solidFill>
                  <a:srgbClr val="FF0000"/>
                </a:solidFill>
              </a:rPr>
              <a:t> le moteur M2 s’active il faut que le moteur M1 </a:t>
            </a:r>
            <a:r>
              <a:rPr lang="fr-DZ" sz="800" b="0" dirty="0" err="1">
                <a:solidFill>
                  <a:srgbClr val="FF0000"/>
                </a:solidFill>
              </a:rPr>
              <a:t>etre</a:t>
            </a:r>
            <a:r>
              <a:rPr lang="fr-DZ" sz="800" b="0" dirty="0">
                <a:solidFill>
                  <a:srgbClr val="FF0000"/>
                </a:solidFill>
              </a:rPr>
              <a:t> activer pour 2 second avant de </a:t>
            </a:r>
            <a:r>
              <a:rPr lang="fr-DZ" sz="800" b="0" dirty="0" err="1">
                <a:solidFill>
                  <a:srgbClr val="FF0000"/>
                </a:solidFill>
              </a:rPr>
              <a:t>verifier</a:t>
            </a:r>
            <a:r>
              <a:rPr lang="fr-DZ" sz="800" b="0" dirty="0">
                <a:solidFill>
                  <a:srgbClr val="FF0000"/>
                </a:solidFill>
              </a:rPr>
              <a:t> la pression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DZ" sz="800" b="0" dirty="0">
              <a:solidFill>
                <a:srgbClr val="FF0000"/>
              </a:solidFill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sz="800" b="0" dirty="0">
                <a:solidFill>
                  <a:srgbClr val="FF0000"/>
                </a:solidFill>
              </a:rPr>
              <a:t>L</a:t>
            </a:r>
            <a:r>
              <a:rPr lang="fr-DZ" sz="800" b="0" dirty="0">
                <a:solidFill>
                  <a:srgbClr val="FF0000"/>
                </a:solidFill>
              </a:rPr>
              <a:t>a pression doit </a:t>
            </a:r>
            <a:r>
              <a:rPr lang="fr-DZ" sz="800" b="0" dirty="0" err="1">
                <a:solidFill>
                  <a:srgbClr val="FF0000"/>
                </a:solidFill>
              </a:rPr>
              <a:t>etre</a:t>
            </a:r>
            <a:r>
              <a:rPr lang="fr-DZ" sz="800" b="0" dirty="0">
                <a:solidFill>
                  <a:srgbClr val="FF0000"/>
                </a:solidFill>
              </a:rPr>
              <a:t> </a:t>
            </a:r>
            <a:r>
              <a:rPr lang="fr-DZ" sz="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au</a:t>
            </a:r>
            <a:r>
              <a:rPr lang="fr-CA" sz="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dessous </a:t>
            </a:r>
            <a:r>
              <a:rPr lang="fr-DZ" sz="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de la pression minimal pour l’activation de premier fois 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DZ" sz="800" b="0" i="0" dirty="0">
              <a:solidFill>
                <a:srgbClr val="E8EAED"/>
              </a:solidFill>
              <a:effectLst/>
              <a:latin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DZ" sz="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apres</a:t>
            </a:r>
            <a:r>
              <a:rPr lang="fr-DZ" sz="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ce contact M2 </a:t>
            </a:r>
            <a:r>
              <a:rPr lang="fr-DZ" sz="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mantient</a:t>
            </a:r>
            <a:r>
              <a:rPr lang="fr-DZ" sz="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l’activation de moteur jusqu’à la pression sera au </a:t>
            </a:r>
            <a:r>
              <a:rPr lang="fr-CA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au-dessus</a:t>
            </a:r>
            <a:r>
              <a:rPr lang="fr-DZ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de la pression maximal</a:t>
            </a:r>
            <a:endParaRPr lang="fr-DZ" sz="1100" b="0" i="0" dirty="0">
              <a:solidFill>
                <a:srgbClr val="E8EAED"/>
              </a:solidFill>
              <a:effectLst/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845668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sz="1100" b="0" dirty="0">
                <a:solidFill>
                  <a:srgbClr val="FF0000"/>
                </a:solidFill>
              </a:rPr>
              <a:t>P</a:t>
            </a:r>
            <a:r>
              <a:rPr lang="fr-DZ" sz="1100" b="0" dirty="0" err="1">
                <a:solidFill>
                  <a:srgbClr val="FF0000"/>
                </a:solidFill>
              </a:rPr>
              <a:t>our</a:t>
            </a:r>
            <a:r>
              <a:rPr lang="fr-DZ" sz="1100" b="0" dirty="0">
                <a:solidFill>
                  <a:srgbClr val="FF0000"/>
                </a:solidFill>
              </a:rPr>
              <a:t> le </a:t>
            </a:r>
            <a:r>
              <a:rPr lang="fr-DZ" sz="1100" b="0" dirty="0" err="1">
                <a:solidFill>
                  <a:srgbClr val="FF0000"/>
                </a:solidFill>
              </a:rPr>
              <a:t>troisieme</a:t>
            </a:r>
            <a:r>
              <a:rPr lang="fr-DZ" sz="1100" b="0" dirty="0">
                <a:solidFill>
                  <a:srgbClr val="FF0000"/>
                </a:solidFill>
              </a:rPr>
              <a:t> </a:t>
            </a:r>
            <a:r>
              <a:rPr lang="fr-DZ" sz="1100" b="0" dirty="0" err="1">
                <a:solidFill>
                  <a:srgbClr val="FF0000"/>
                </a:solidFill>
              </a:rPr>
              <a:t>rung</a:t>
            </a:r>
            <a:r>
              <a:rPr lang="fr-DZ" sz="1100" b="0" dirty="0">
                <a:solidFill>
                  <a:srgbClr val="FF0000"/>
                </a:solidFill>
              </a:rPr>
              <a:t> le moteur M3 s’active il faut que le moteur M2 </a:t>
            </a:r>
            <a:r>
              <a:rPr lang="fr-DZ" sz="1100" b="0" dirty="0" err="1">
                <a:solidFill>
                  <a:srgbClr val="FF0000"/>
                </a:solidFill>
              </a:rPr>
              <a:t>etre</a:t>
            </a:r>
            <a:r>
              <a:rPr lang="fr-DZ" sz="1100" b="0" dirty="0">
                <a:solidFill>
                  <a:srgbClr val="FF0000"/>
                </a:solidFill>
              </a:rPr>
              <a:t> activer pour 2 second avant de </a:t>
            </a:r>
            <a:r>
              <a:rPr lang="fr-DZ" sz="1100" b="0" dirty="0" err="1">
                <a:solidFill>
                  <a:srgbClr val="FF0000"/>
                </a:solidFill>
              </a:rPr>
              <a:t>verifier</a:t>
            </a:r>
            <a:r>
              <a:rPr lang="fr-DZ" sz="1100" b="0" dirty="0">
                <a:solidFill>
                  <a:srgbClr val="FF0000"/>
                </a:solidFill>
              </a:rPr>
              <a:t> la pression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DZ" sz="1100" b="0" dirty="0">
              <a:solidFill>
                <a:srgbClr val="FF0000"/>
              </a:solidFill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sz="1100" b="0" dirty="0">
                <a:solidFill>
                  <a:srgbClr val="FF0000"/>
                </a:solidFill>
              </a:rPr>
              <a:t>L</a:t>
            </a:r>
            <a:r>
              <a:rPr lang="fr-DZ" sz="1100" b="0" dirty="0">
                <a:solidFill>
                  <a:srgbClr val="FF0000"/>
                </a:solidFill>
              </a:rPr>
              <a:t>a pression doit </a:t>
            </a:r>
            <a:r>
              <a:rPr lang="fr-DZ" sz="1100" b="0" dirty="0" err="1">
                <a:solidFill>
                  <a:srgbClr val="FF0000"/>
                </a:solidFill>
              </a:rPr>
              <a:t>etre</a:t>
            </a:r>
            <a:r>
              <a:rPr lang="fr-DZ" sz="1100" b="0" dirty="0">
                <a:solidFill>
                  <a:srgbClr val="FF0000"/>
                </a:solidFill>
              </a:rPr>
              <a:t> </a:t>
            </a:r>
            <a:r>
              <a:rPr lang="fr-DZ" sz="11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au</a:t>
            </a:r>
            <a:r>
              <a:rPr lang="fr-CA" sz="11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dessous </a:t>
            </a:r>
            <a:r>
              <a:rPr lang="fr-DZ" sz="11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de la pression minimal pour l’activation ,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DZ" sz="1100" b="0" i="0" dirty="0">
              <a:solidFill>
                <a:srgbClr val="E8EAED"/>
              </a:solidFill>
              <a:effectLst/>
              <a:latin typeface="arial" panose="020B0604020202020204" pitchFamily="34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DZ" sz="11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jusqu’à la pression sera au </a:t>
            </a:r>
            <a:r>
              <a:rPr lang="fr-CA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au-dessus</a:t>
            </a:r>
            <a:r>
              <a:rPr lang="fr-DZ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de la pression maximal</a:t>
            </a:r>
            <a:endParaRPr lang="fr-DZ" sz="1800" b="0" i="0" dirty="0">
              <a:solidFill>
                <a:srgbClr val="E8EAED"/>
              </a:solidFill>
              <a:effectLst/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725371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A" sz="1100" b="0" dirty="0">
                <a:solidFill>
                  <a:srgbClr val="FF0000"/>
                </a:solidFill>
              </a:rPr>
              <a:t>P</a:t>
            </a:r>
            <a:r>
              <a:rPr lang="fr-DZ" sz="1100" b="0" dirty="0" err="1">
                <a:solidFill>
                  <a:srgbClr val="FF0000"/>
                </a:solidFill>
              </a:rPr>
              <a:t>our</a:t>
            </a:r>
            <a:r>
              <a:rPr lang="fr-DZ" sz="1100" b="0" dirty="0">
                <a:solidFill>
                  <a:srgbClr val="FF0000"/>
                </a:solidFill>
              </a:rPr>
              <a:t> le </a:t>
            </a:r>
            <a:r>
              <a:rPr lang="fr-DZ" sz="1100" b="0" dirty="0" err="1">
                <a:solidFill>
                  <a:srgbClr val="FF0000"/>
                </a:solidFill>
              </a:rPr>
              <a:t>quatrieme</a:t>
            </a:r>
            <a:r>
              <a:rPr lang="fr-DZ" sz="1100" b="0" dirty="0">
                <a:solidFill>
                  <a:srgbClr val="FF0000"/>
                </a:solidFill>
              </a:rPr>
              <a:t> </a:t>
            </a:r>
            <a:r>
              <a:rPr lang="fr-DZ" sz="1100" b="0" dirty="0" err="1">
                <a:solidFill>
                  <a:srgbClr val="FF0000"/>
                </a:solidFill>
              </a:rPr>
              <a:t>rung</a:t>
            </a:r>
            <a:r>
              <a:rPr lang="fr-DZ" sz="1100" b="0" dirty="0">
                <a:solidFill>
                  <a:srgbClr val="FF0000"/>
                </a:solidFill>
              </a:rPr>
              <a:t> il est seulement activer l’</a:t>
            </a:r>
            <a:r>
              <a:rPr lang="fr-DZ" sz="1100" b="0" dirty="0" err="1">
                <a:solidFill>
                  <a:srgbClr val="FF0000"/>
                </a:solidFill>
              </a:rPr>
              <a:t>electrovanne</a:t>
            </a:r>
            <a:r>
              <a:rPr lang="fr-DZ" sz="1100" b="0" dirty="0">
                <a:solidFill>
                  <a:srgbClr val="FF0000"/>
                </a:solidFill>
              </a:rPr>
              <a:t> , si on appuie sure le </a:t>
            </a:r>
            <a:r>
              <a:rPr lang="fr-DZ" sz="1100" b="0" dirty="0" err="1">
                <a:solidFill>
                  <a:srgbClr val="FF0000"/>
                </a:solidFill>
              </a:rPr>
              <a:t>button</a:t>
            </a:r>
            <a:r>
              <a:rPr lang="fr-DZ" sz="1100" b="0" dirty="0">
                <a:solidFill>
                  <a:srgbClr val="FF0000"/>
                </a:solidFill>
              </a:rPr>
              <a:t> d’</a:t>
            </a:r>
            <a:r>
              <a:rPr lang="fr-DZ" sz="1100" b="0" dirty="0" err="1">
                <a:solidFill>
                  <a:srgbClr val="FF0000"/>
                </a:solidFill>
              </a:rPr>
              <a:t>electrovanne</a:t>
            </a:r>
            <a:endParaRPr lang="fr-DZ" sz="1100" b="0" dirty="0">
              <a:solidFill>
                <a:srgbClr val="FF0000"/>
              </a:solidFill>
            </a:endParaRPr>
          </a:p>
          <a:p>
            <a:pPr marL="158750" indent="0">
              <a:buNone/>
            </a:pPr>
            <a:endParaRPr lang="fr-DZ" sz="1100" b="0" dirty="0">
              <a:solidFill>
                <a:srgbClr val="FF0000"/>
              </a:solidFill>
            </a:endParaRPr>
          </a:p>
          <a:p>
            <a:pPr marL="158750" indent="0">
              <a:buNone/>
            </a:pPr>
            <a:endParaRPr lang="fr-DZ" sz="1100" b="0" dirty="0">
              <a:solidFill>
                <a:srgbClr val="FF0000"/>
              </a:solidFill>
            </a:endParaRPr>
          </a:p>
          <a:p>
            <a:pPr marL="158750" indent="0">
              <a:buNone/>
            </a:pPr>
            <a:r>
              <a:rPr lang="fr-CA" dirty="0"/>
              <a:t>P</a:t>
            </a:r>
            <a:r>
              <a:rPr lang="fr-DZ" dirty="0" err="1"/>
              <a:t>assant</a:t>
            </a:r>
            <a:r>
              <a:rPr lang="fr-DZ" dirty="0"/>
              <a:t> maintenant au simulation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71563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36283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b4c6d2e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b4c6d2e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4c6d2e9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b4c6d2e9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3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b4c6d2e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b4c6d2e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c3bb0cf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c3bb0cf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c3bb0cf0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c3bb0cf0f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b4c6d2e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b4c6d2e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14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c3bb0cf0f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c3bb0cf0f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78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34500" y="1097773"/>
            <a:ext cx="5475000" cy="22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72200" y="3614587"/>
            <a:ext cx="45996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1"/>
          </p:nvPr>
        </p:nvSpPr>
        <p:spPr>
          <a:xfrm>
            <a:off x="2104250" y="1515025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2"/>
          </p:nvPr>
        </p:nvSpPr>
        <p:spPr>
          <a:xfrm>
            <a:off x="2104261" y="192350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3"/>
          </p:nvPr>
        </p:nvSpPr>
        <p:spPr>
          <a:xfrm>
            <a:off x="2104250" y="3036850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4"/>
          </p:nvPr>
        </p:nvSpPr>
        <p:spPr>
          <a:xfrm>
            <a:off x="2104261" y="344532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5"/>
          </p:nvPr>
        </p:nvSpPr>
        <p:spPr>
          <a:xfrm>
            <a:off x="5661200" y="1515025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6"/>
          </p:nvPr>
        </p:nvSpPr>
        <p:spPr>
          <a:xfrm>
            <a:off x="5661211" y="192350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7"/>
          </p:nvPr>
        </p:nvSpPr>
        <p:spPr>
          <a:xfrm>
            <a:off x="5661200" y="3036850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8"/>
          </p:nvPr>
        </p:nvSpPr>
        <p:spPr>
          <a:xfrm>
            <a:off x="5661211" y="344532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3250" y="1297400"/>
            <a:ext cx="77175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2976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52100" y="3110800"/>
            <a:ext cx="28398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1805400" y="1607700"/>
            <a:ext cx="5533200" cy="1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970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7022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02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197650" y="2078738"/>
            <a:ext cx="47487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044400" y="3178125"/>
            <a:ext cx="30552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197650" y="1282513"/>
            <a:ext cx="47487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117974" y="2614450"/>
            <a:ext cx="21600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2117985" y="3022925"/>
            <a:ext cx="21600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4866049" y="2614450"/>
            <a:ext cx="21600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866060" y="3022925"/>
            <a:ext cx="21600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682075" y="1895350"/>
            <a:ext cx="4748700" cy="6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4595875" y="2836050"/>
            <a:ext cx="3834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13250" y="1895350"/>
            <a:ext cx="3834900" cy="6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l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l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l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l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l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l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l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l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13250" y="2836050"/>
            <a:ext cx="3834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13225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713225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6237400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6237400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9" hasCustomPrompt="1"/>
          </p:nvPr>
        </p:nvSpPr>
        <p:spPr>
          <a:xfrm>
            <a:off x="6237400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6237400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6237400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5" hasCustomPrompt="1"/>
          </p:nvPr>
        </p:nvSpPr>
        <p:spPr>
          <a:xfrm>
            <a:off x="6237400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6"/>
          </p:nvPr>
        </p:nvSpPr>
        <p:spPr>
          <a:xfrm>
            <a:off x="3475313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7"/>
          </p:nvPr>
        </p:nvSpPr>
        <p:spPr>
          <a:xfrm>
            <a:off x="3475313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5313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9"/>
          </p:nvPr>
        </p:nvSpPr>
        <p:spPr>
          <a:xfrm>
            <a:off x="3475313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0"/>
          </p:nvPr>
        </p:nvSpPr>
        <p:spPr>
          <a:xfrm>
            <a:off x="3475313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1" hasCustomPrompt="1"/>
          </p:nvPr>
        </p:nvSpPr>
        <p:spPr>
          <a:xfrm>
            <a:off x="3475313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1_1_1_1_1_1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 flipH="1">
            <a:off x="713250" y="1374400"/>
            <a:ext cx="3619800" cy="1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 flipH="1">
            <a:off x="713250" y="3044047"/>
            <a:ext cx="36198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ubTitle" idx="1"/>
          </p:nvPr>
        </p:nvSpPr>
        <p:spPr>
          <a:xfrm>
            <a:off x="994050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2"/>
          </p:nvPr>
        </p:nvSpPr>
        <p:spPr>
          <a:xfrm>
            <a:off x="994050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6011275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6011275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5"/>
          </p:nvPr>
        </p:nvSpPr>
        <p:spPr>
          <a:xfrm>
            <a:off x="3502662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3502663" y="3022925"/>
            <a:ext cx="21387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9" r:id="rId8"/>
    <p:sldLayoutId id="2147483673" r:id="rId9"/>
    <p:sldLayoutId id="2147483674" r:id="rId10"/>
    <p:sldLayoutId id="2147483677" r:id="rId11"/>
    <p:sldLayoutId id="2147483681" r:id="rId12"/>
    <p:sldLayoutId id="2147483682" r:id="rId13"/>
    <p:sldLayoutId id="2147483683" r:id="rId14"/>
    <p:sldLayoutId id="214748368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5" Type="http://schemas.openxmlformats.org/officeDocument/2006/relationships/image" Target="../media/image29.webp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38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6.wdp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8.wdp"/><Relationship Id="rId5" Type="http://schemas.openxmlformats.org/officeDocument/2006/relationships/image" Target="../media/image42.png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1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84.png"/><Relationship Id="rId3" Type="http://schemas.openxmlformats.org/officeDocument/2006/relationships/image" Target="../media/image59.png"/><Relationship Id="rId21" Type="http://schemas.openxmlformats.org/officeDocument/2006/relationships/image" Target="../media/image75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7" Type="http://schemas.openxmlformats.org/officeDocument/2006/relationships/image" Target="../media/image68.png"/><Relationship Id="rId12" Type="http://schemas.openxmlformats.org/officeDocument/2006/relationships/customXml" Target="../ink/ink5.xml"/><Relationship Id="rId17" Type="http://schemas.openxmlformats.org/officeDocument/2006/relationships/image" Target="../media/image73.png"/><Relationship Id="rId25" Type="http://schemas.openxmlformats.org/officeDocument/2006/relationships/image" Target="../media/image77.png"/><Relationship Id="rId33" Type="http://schemas.openxmlformats.org/officeDocument/2006/relationships/image" Target="../media/image81.png"/><Relationship Id="rId38" Type="http://schemas.openxmlformats.org/officeDocument/2006/relationships/customXml" Target="../ink/ink18.xml"/><Relationship Id="rId2" Type="http://schemas.openxmlformats.org/officeDocument/2006/relationships/notesSlide" Target="../notesSlides/notesSlide34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79.png"/><Relationship Id="rId41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11" Type="http://schemas.openxmlformats.org/officeDocument/2006/relationships/image" Target="../media/image7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83.png"/><Relationship Id="rId40" Type="http://schemas.openxmlformats.org/officeDocument/2006/relationships/customXml" Target="../ink/ink19.xml"/><Relationship Id="rId45" Type="http://schemas.openxmlformats.org/officeDocument/2006/relationships/image" Target="../media/image87.png"/><Relationship Id="rId5" Type="http://schemas.openxmlformats.org/officeDocument/2006/relationships/image" Target="../media/image67.png"/><Relationship Id="rId15" Type="http://schemas.openxmlformats.org/officeDocument/2006/relationships/image" Target="../media/image72.png"/><Relationship Id="rId23" Type="http://schemas.openxmlformats.org/officeDocument/2006/relationships/image" Target="../media/image7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74.png"/><Relationship Id="rId31" Type="http://schemas.openxmlformats.org/officeDocument/2006/relationships/image" Target="../media/image80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6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78.png"/><Relationship Id="rId30" Type="http://schemas.openxmlformats.org/officeDocument/2006/relationships/customXml" Target="../ink/ink14.xml"/><Relationship Id="rId35" Type="http://schemas.openxmlformats.org/officeDocument/2006/relationships/image" Target="../media/image82.png"/><Relationship Id="rId43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35"/>
          <p:cNvCxnSpPr/>
          <p:nvPr/>
        </p:nvCxnSpPr>
        <p:spPr>
          <a:xfrm>
            <a:off x="2272200" y="1913671"/>
            <a:ext cx="433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35"/>
          <p:cNvSpPr txBox="1">
            <a:spLocks noGrp="1"/>
          </p:cNvSpPr>
          <p:nvPr>
            <p:ph type="ctrTitle"/>
          </p:nvPr>
        </p:nvSpPr>
        <p:spPr>
          <a:xfrm>
            <a:off x="1834500" y="0"/>
            <a:ext cx="5475000" cy="22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dirty="0"/>
              <a:t>Conception de </a:t>
            </a:r>
            <a:r>
              <a:rPr lang="fr-FR" dirty="0"/>
              <a:t>Surpresseur d’eau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65062-67F2-4197-A44A-CCAEA550193B}"/>
              </a:ext>
            </a:extLst>
          </p:cNvPr>
          <p:cNvSpPr txBox="1"/>
          <p:nvPr/>
        </p:nvSpPr>
        <p:spPr>
          <a:xfrm>
            <a:off x="517552" y="3327618"/>
            <a:ext cx="459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dirty="0">
                <a:solidFill>
                  <a:schemeClr val="tx1"/>
                </a:solidFill>
              </a:rPr>
              <a:t>Présenté par :</a:t>
            </a:r>
          </a:p>
          <a:p>
            <a:pPr marL="285750" lvl="5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AZABI</a:t>
            </a:r>
            <a:r>
              <a:rPr lang="fr-FR" dirty="0">
                <a:solidFill>
                  <a:schemeClr val="tx1"/>
                </a:solidFill>
              </a:rPr>
              <a:t>  Khadija</a:t>
            </a:r>
          </a:p>
          <a:p>
            <a:pPr marL="285750" lvl="5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BENJEBBOUR</a:t>
            </a:r>
            <a:r>
              <a:rPr lang="fr-FR" dirty="0">
                <a:solidFill>
                  <a:schemeClr val="tx1"/>
                </a:solidFill>
              </a:rPr>
              <a:t> Imane</a:t>
            </a:r>
          </a:p>
          <a:p>
            <a:pPr marL="285750" lvl="5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BENMHAMED</a:t>
            </a:r>
            <a:r>
              <a:rPr lang="fr-FR" dirty="0">
                <a:solidFill>
                  <a:schemeClr val="tx1"/>
                </a:solidFill>
              </a:rPr>
              <a:t> Chakib</a:t>
            </a:r>
          </a:p>
          <a:p>
            <a:pPr marL="285750" lvl="5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LAMHAMDI </a:t>
            </a:r>
            <a:r>
              <a:rPr lang="fr-FR" dirty="0">
                <a:solidFill>
                  <a:schemeClr val="tx1"/>
                </a:solidFill>
              </a:rPr>
              <a:t>Anouar</a:t>
            </a:r>
          </a:p>
          <a:p>
            <a:pPr marL="285750" lvl="5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OUHAGUA</a:t>
            </a:r>
            <a:r>
              <a:rPr lang="fr-FR" dirty="0">
                <a:solidFill>
                  <a:schemeClr val="tx1"/>
                </a:solidFill>
              </a:rPr>
              <a:t> Omar</a:t>
            </a:r>
          </a:p>
          <a:p>
            <a:pPr marL="285750" lvl="5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ESSAKINE</a:t>
            </a:r>
            <a:r>
              <a:rPr lang="fr-FR" dirty="0">
                <a:solidFill>
                  <a:schemeClr val="tx1"/>
                </a:solidFill>
              </a:rPr>
              <a:t> Ibrahim</a:t>
            </a:r>
          </a:p>
          <a:p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D7750-83A3-4043-8183-0C107B9BACAC}"/>
              </a:ext>
            </a:extLst>
          </p:cNvPr>
          <p:cNvSpPr txBox="1"/>
          <p:nvPr/>
        </p:nvSpPr>
        <p:spPr>
          <a:xfrm>
            <a:off x="5813321" y="4553792"/>
            <a:ext cx="199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Encadré par :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Pr. KHALILI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D73C91-387F-132E-81E8-3E2484E2B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3"/>
          <a:stretch/>
        </p:blipFill>
        <p:spPr>
          <a:xfrm>
            <a:off x="2069327" y="1954163"/>
            <a:ext cx="4847521" cy="2334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22222E-6 L 0.00069 0.080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>
            <a:spLocks noGrp="1"/>
          </p:cNvSpPr>
          <p:nvPr>
            <p:ph type="title"/>
          </p:nvPr>
        </p:nvSpPr>
        <p:spPr>
          <a:xfrm flipH="1">
            <a:off x="6156713" y="3717834"/>
            <a:ext cx="1757916" cy="613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2400" dirty="0">
                <a:solidFill>
                  <a:schemeClr val="dk2"/>
                </a:solidFill>
              </a:rPr>
              <a:t>Surpresseur </a:t>
            </a:r>
            <a:r>
              <a:rPr lang="fr-FR" sz="2400" dirty="0"/>
              <a:t>simple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1253C-80EE-4BA7-862C-398D8688E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92" y="988934"/>
            <a:ext cx="2790158" cy="2718285"/>
          </a:xfrm>
          <a:prstGeom prst="ellipse">
            <a:avLst/>
          </a:prstGeom>
        </p:spPr>
      </p:pic>
      <p:sp>
        <p:nvSpPr>
          <p:cNvPr id="4" name="Google Shape;405;p49">
            <a:extLst>
              <a:ext uri="{FF2B5EF4-FFF2-40B4-BE49-F238E27FC236}">
                <a16:creationId xmlns:a16="http://schemas.microsoft.com/office/drawing/2014/main" id="{1E6CDC0F-C6AB-12EF-369E-CBF186D5D67F}"/>
              </a:ext>
            </a:extLst>
          </p:cNvPr>
          <p:cNvSpPr txBox="1">
            <a:spLocks/>
          </p:cNvSpPr>
          <p:nvPr/>
        </p:nvSpPr>
        <p:spPr>
          <a:xfrm flipH="1">
            <a:off x="1985299" y="622787"/>
            <a:ext cx="2058844" cy="73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pPr algn="ctr"/>
            <a:r>
              <a:rPr lang="fr-FR" sz="2400" dirty="0">
                <a:solidFill>
                  <a:schemeClr val="dk2"/>
                </a:solidFill>
              </a:rPr>
              <a:t>Surpresseur </a:t>
            </a:r>
            <a:r>
              <a:rPr lang="fr-FR" sz="2400" dirty="0"/>
              <a:t>avec réservoir</a:t>
            </a:r>
            <a:endParaRPr lang="fr-FR" sz="2400" dirty="0">
              <a:solidFill>
                <a:schemeClr val="dk2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7970F60-03AE-4D94-DF86-DE9BCD8B0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874" y="267866"/>
            <a:ext cx="1775717" cy="1729976"/>
          </a:xfrm>
          <a:prstGeom prst="ellipse">
            <a:avLst/>
          </a:prstGeom>
        </p:spPr>
      </p:pic>
      <p:sp>
        <p:nvSpPr>
          <p:cNvPr id="8" name="Google Shape;405;p49">
            <a:extLst>
              <a:ext uri="{FF2B5EF4-FFF2-40B4-BE49-F238E27FC236}">
                <a16:creationId xmlns:a16="http://schemas.microsoft.com/office/drawing/2014/main" id="{03C489E0-0391-2DF0-B8FA-08FEB605146F}"/>
              </a:ext>
            </a:extLst>
          </p:cNvPr>
          <p:cNvSpPr txBox="1">
            <a:spLocks/>
          </p:cNvSpPr>
          <p:nvPr/>
        </p:nvSpPr>
        <p:spPr>
          <a:xfrm flipH="1">
            <a:off x="1115502" y="3839847"/>
            <a:ext cx="1739595" cy="98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pPr algn="ctr"/>
            <a:r>
              <a:rPr lang="fr-FR" sz="2400" dirty="0">
                <a:solidFill>
                  <a:schemeClr val="dk2"/>
                </a:solidFill>
              </a:rPr>
              <a:t>Pompe </a:t>
            </a:r>
            <a:r>
              <a:rPr lang="fr-FR" sz="2400" dirty="0">
                <a:solidFill>
                  <a:schemeClr val="tx1"/>
                </a:solidFill>
              </a:rPr>
              <a:t>surpresseur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581822E-ACA7-9B5F-28A7-F66048135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4" y="1499000"/>
            <a:ext cx="2658052" cy="2589582"/>
          </a:xfrm>
          <a:prstGeom prst="ellipse">
            <a:avLst/>
          </a:prstGeom>
        </p:spPr>
      </p:pic>
      <p:sp>
        <p:nvSpPr>
          <p:cNvPr id="2" name="Google Shape;405;p49">
            <a:extLst>
              <a:ext uri="{FF2B5EF4-FFF2-40B4-BE49-F238E27FC236}">
                <a16:creationId xmlns:a16="http://schemas.microsoft.com/office/drawing/2014/main" id="{3369BB33-6E7A-8E0B-6557-C8C851B16437}"/>
              </a:ext>
            </a:extLst>
          </p:cNvPr>
          <p:cNvSpPr txBox="1">
            <a:spLocks/>
          </p:cNvSpPr>
          <p:nvPr/>
        </p:nvSpPr>
        <p:spPr>
          <a:xfrm flipH="1">
            <a:off x="3445414" y="4428287"/>
            <a:ext cx="2906586" cy="800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pPr algn="ctr"/>
            <a:r>
              <a:rPr lang="fr-FR" sz="2400" dirty="0">
                <a:solidFill>
                  <a:schemeClr val="dk2"/>
                </a:solidFill>
              </a:rPr>
              <a:t>groupe </a:t>
            </a:r>
            <a:r>
              <a:rPr lang="fr-FR" sz="2400" dirty="0">
                <a:solidFill>
                  <a:schemeClr val="tx1"/>
                </a:solidFill>
              </a:rPr>
              <a:t>surpresseur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5578EB-9F43-96AB-EB33-CEED40B72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414" y="2368167"/>
            <a:ext cx="2384262" cy="2322845"/>
          </a:xfrm>
          <a:prstGeom prst="ellipse">
            <a:avLst/>
          </a:prstGeom>
        </p:spPr>
      </p:pic>
      <p:sp>
        <p:nvSpPr>
          <p:cNvPr id="7" name="Google Shape;860;p19">
            <a:extLst>
              <a:ext uri="{FF2B5EF4-FFF2-40B4-BE49-F238E27FC236}">
                <a16:creationId xmlns:a16="http://schemas.microsoft.com/office/drawing/2014/main" id="{E2A412C8-0466-9E54-2430-F9875A75A9D5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10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8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  <p:bldP spid="4" grpId="0"/>
      <p:bldP spid="8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7"/>
          <p:cNvGrpSpPr/>
          <p:nvPr/>
        </p:nvGrpSpPr>
        <p:grpSpPr>
          <a:xfrm>
            <a:off x="1484413" y="3322300"/>
            <a:ext cx="520593" cy="557792"/>
            <a:chOff x="1400538" y="3322300"/>
            <a:chExt cx="520593" cy="557792"/>
          </a:xfrm>
        </p:grpSpPr>
        <p:sp>
          <p:nvSpPr>
            <p:cNvPr id="347" name="Google Shape;347;p47"/>
            <p:cNvSpPr/>
            <p:nvPr/>
          </p:nvSpPr>
          <p:spPr>
            <a:xfrm>
              <a:off x="1526217" y="3322300"/>
              <a:ext cx="297209" cy="55397"/>
            </a:xfrm>
            <a:custGeom>
              <a:avLst/>
              <a:gdLst/>
              <a:ahLst/>
              <a:cxnLst/>
              <a:rect l="l" t="t" r="r" b="b"/>
              <a:pathLst>
                <a:path w="7182" h="1302" extrusionOk="0">
                  <a:moveTo>
                    <a:pt x="0" y="0"/>
                  </a:moveTo>
                  <a:lnTo>
                    <a:pt x="0" y="1302"/>
                  </a:lnTo>
                  <a:lnTo>
                    <a:pt x="7181" y="1302"/>
                  </a:lnTo>
                  <a:lnTo>
                    <a:pt x="7181" y="434"/>
                  </a:lnTo>
                  <a:cubicBezTo>
                    <a:pt x="7181" y="193"/>
                    <a:pt x="6988" y="0"/>
                    <a:pt x="6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1426484" y="3341786"/>
              <a:ext cx="66833" cy="74884"/>
            </a:xfrm>
            <a:custGeom>
              <a:avLst/>
              <a:gdLst/>
              <a:ahLst/>
              <a:cxnLst/>
              <a:rect l="l" t="t" r="r" b="b"/>
              <a:pathLst>
                <a:path w="1615" h="1760" extrusionOk="0">
                  <a:moveTo>
                    <a:pt x="1615" y="0"/>
                  </a:moveTo>
                  <a:lnTo>
                    <a:pt x="0" y="1759"/>
                  </a:lnTo>
                  <a:lnTo>
                    <a:pt x="1519" y="1759"/>
                  </a:lnTo>
                  <a:cubicBezTo>
                    <a:pt x="1567" y="1759"/>
                    <a:pt x="1615" y="1711"/>
                    <a:pt x="1615" y="1663"/>
                  </a:cubicBezTo>
                  <a:lnTo>
                    <a:pt x="1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1807412" y="3703672"/>
              <a:ext cx="21974" cy="36974"/>
            </a:xfrm>
            <a:custGeom>
              <a:avLst/>
              <a:gdLst/>
              <a:ahLst/>
              <a:cxnLst/>
              <a:rect l="l" t="t" r="r" b="b"/>
              <a:pathLst>
                <a:path w="531" h="869" extrusionOk="0">
                  <a:moveTo>
                    <a:pt x="531" y="1"/>
                  </a:moveTo>
                  <a:cubicBezTo>
                    <a:pt x="362" y="49"/>
                    <a:pt x="169" y="73"/>
                    <a:pt x="1" y="97"/>
                  </a:cubicBezTo>
                  <a:lnTo>
                    <a:pt x="1" y="844"/>
                  </a:lnTo>
                  <a:lnTo>
                    <a:pt x="386" y="844"/>
                  </a:lnTo>
                  <a:cubicBezTo>
                    <a:pt x="434" y="844"/>
                    <a:pt x="483" y="844"/>
                    <a:pt x="531" y="868"/>
                  </a:cubicBezTo>
                  <a:lnTo>
                    <a:pt x="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1692741" y="3474015"/>
              <a:ext cx="228390" cy="202016"/>
            </a:xfrm>
            <a:custGeom>
              <a:avLst/>
              <a:gdLst/>
              <a:ahLst/>
              <a:cxnLst/>
              <a:rect l="l" t="t" r="r" b="b"/>
              <a:pathLst>
                <a:path w="5519" h="4748" extrusionOk="0">
                  <a:moveTo>
                    <a:pt x="3181" y="1459"/>
                  </a:moveTo>
                  <a:cubicBezTo>
                    <a:pt x="3284" y="1459"/>
                    <a:pt x="3386" y="1495"/>
                    <a:pt x="3471" y="1567"/>
                  </a:cubicBezTo>
                  <a:cubicBezTo>
                    <a:pt x="3615" y="1736"/>
                    <a:pt x="3615" y="1977"/>
                    <a:pt x="3471" y="2121"/>
                  </a:cubicBezTo>
                  <a:lnTo>
                    <a:pt x="2434" y="3157"/>
                  </a:lnTo>
                  <a:cubicBezTo>
                    <a:pt x="2359" y="3233"/>
                    <a:pt x="2257" y="3269"/>
                    <a:pt x="2156" y="3269"/>
                  </a:cubicBezTo>
                  <a:cubicBezTo>
                    <a:pt x="2064" y="3269"/>
                    <a:pt x="1973" y="3239"/>
                    <a:pt x="1904" y="3182"/>
                  </a:cubicBezTo>
                  <a:lnTo>
                    <a:pt x="1302" y="2676"/>
                  </a:lnTo>
                  <a:cubicBezTo>
                    <a:pt x="998" y="2391"/>
                    <a:pt x="1233" y="1971"/>
                    <a:pt x="1546" y="1971"/>
                  </a:cubicBezTo>
                  <a:cubicBezTo>
                    <a:pt x="1631" y="1971"/>
                    <a:pt x="1721" y="2002"/>
                    <a:pt x="1808" y="2073"/>
                  </a:cubicBezTo>
                  <a:lnTo>
                    <a:pt x="2121" y="2338"/>
                  </a:lnTo>
                  <a:lnTo>
                    <a:pt x="2892" y="1567"/>
                  </a:lnTo>
                  <a:cubicBezTo>
                    <a:pt x="2977" y="1495"/>
                    <a:pt x="3079" y="1459"/>
                    <a:pt x="3181" y="1459"/>
                  </a:cubicBezTo>
                  <a:close/>
                  <a:moveTo>
                    <a:pt x="2362" y="1"/>
                  </a:moveTo>
                  <a:cubicBezTo>
                    <a:pt x="1061" y="1"/>
                    <a:pt x="0" y="1061"/>
                    <a:pt x="0" y="2362"/>
                  </a:cubicBezTo>
                  <a:cubicBezTo>
                    <a:pt x="0" y="2603"/>
                    <a:pt x="25" y="2820"/>
                    <a:pt x="97" y="3037"/>
                  </a:cubicBezTo>
                  <a:cubicBezTo>
                    <a:pt x="97" y="3061"/>
                    <a:pt x="121" y="3085"/>
                    <a:pt x="121" y="3133"/>
                  </a:cubicBezTo>
                  <a:cubicBezTo>
                    <a:pt x="434" y="4073"/>
                    <a:pt x="1326" y="4748"/>
                    <a:pt x="2362" y="4748"/>
                  </a:cubicBezTo>
                  <a:cubicBezTo>
                    <a:pt x="5519" y="4603"/>
                    <a:pt x="5519" y="121"/>
                    <a:pt x="2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1773520" y="3773403"/>
              <a:ext cx="33934" cy="72841"/>
            </a:xfrm>
            <a:custGeom>
              <a:avLst/>
              <a:gdLst/>
              <a:ahLst/>
              <a:cxnLst/>
              <a:rect l="l" t="t" r="r" b="b"/>
              <a:pathLst>
                <a:path w="820" h="1712" extrusionOk="0">
                  <a:moveTo>
                    <a:pt x="97" y="0"/>
                  </a:moveTo>
                  <a:cubicBezTo>
                    <a:pt x="49" y="0"/>
                    <a:pt x="24" y="24"/>
                    <a:pt x="24" y="72"/>
                  </a:cubicBezTo>
                  <a:lnTo>
                    <a:pt x="24" y="1639"/>
                  </a:lnTo>
                  <a:cubicBezTo>
                    <a:pt x="0" y="1687"/>
                    <a:pt x="49" y="1711"/>
                    <a:pt x="97" y="1711"/>
                  </a:cubicBezTo>
                  <a:lnTo>
                    <a:pt x="747" y="1711"/>
                  </a:lnTo>
                  <a:cubicBezTo>
                    <a:pt x="771" y="1711"/>
                    <a:pt x="820" y="1687"/>
                    <a:pt x="820" y="1639"/>
                  </a:cubicBezTo>
                  <a:lnTo>
                    <a:pt x="820" y="72"/>
                  </a:lnTo>
                  <a:cubicBezTo>
                    <a:pt x="820" y="24"/>
                    <a:pt x="771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1400538" y="3411474"/>
              <a:ext cx="422888" cy="468618"/>
            </a:xfrm>
            <a:custGeom>
              <a:avLst/>
              <a:gdLst/>
              <a:ahLst/>
              <a:cxnLst/>
              <a:rect l="l" t="t" r="r" b="b"/>
              <a:pathLst>
                <a:path w="10219" h="11014" extrusionOk="0">
                  <a:moveTo>
                    <a:pt x="1808" y="2350"/>
                  </a:moveTo>
                  <a:cubicBezTo>
                    <a:pt x="2001" y="2350"/>
                    <a:pt x="2194" y="2483"/>
                    <a:pt x="2194" y="2748"/>
                  </a:cubicBezTo>
                  <a:cubicBezTo>
                    <a:pt x="2194" y="2965"/>
                    <a:pt x="2025" y="3133"/>
                    <a:pt x="1808" y="3133"/>
                  </a:cubicBezTo>
                  <a:cubicBezTo>
                    <a:pt x="1591" y="3133"/>
                    <a:pt x="1423" y="2965"/>
                    <a:pt x="1423" y="2748"/>
                  </a:cubicBezTo>
                  <a:cubicBezTo>
                    <a:pt x="1423" y="2483"/>
                    <a:pt x="1615" y="2350"/>
                    <a:pt x="1808" y="2350"/>
                  </a:cubicBezTo>
                  <a:close/>
                  <a:moveTo>
                    <a:pt x="1808" y="4278"/>
                  </a:moveTo>
                  <a:cubicBezTo>
                    <a:pt x="2001" y="4278"/>
                    <a:pt x="2194" y="4411"/>
                    <a:pt x="2194" y="4676"/>
                  </a:cubicBezTo>
                  <a:cubicBezTo>
                    <a:pt x="2194" y="4893"/>
                    <a:pt x="2025" y="5061"/>
                    <a:pt x="1808" y="5061"/>
                  </a:cubicBezTo>
                  <a:cubicBezTo>
                    <a:pt x="1591" y="5061"/>
                    <a:pt x="1423" y="4893"/>
                    <a:pt x="1423" y="4676"/>
                  </a:cubicBezTo>
                  <a:cubicBezTo>
                    <a:pt x="1423" y="4411"/>
                    <a:pt x="1615" y="4278"/>
                    <a:pt x="1808" y="4278"/>
                  </a:cubicBezTo>
                  <a:close/>
                  <a:moveTo>
                    <a:pt x="1808" y="6200"/>
                  </a:moveTo>
                  <a:cubicBezTo>
                    <a:pt x="2001" y="6200"/>
                    <a:pt x="2194" y="6326"/>
                    <a:pt x="2194" y="6579"/>
                  </a:cubicBezTo>
                  <a:cubicBezTo>
                    <a:pt x="2194" y="6796"/>
                    <a:pt x="2025" y="6989"/>
                    <a:pt x="1808" y="6989"/>
                  </a:cubicBezTo>
                  <a:cubicBezTo>
                    <a:pt x="1591" y="6989"/>
                    <a:pt x="1423" y="6796"/>
                    <a:pt x="1423" y="6579"/>
                  </a:cubicBezTo>
                  <a:cubicBezTo>
                    <a:pt x="1423" y="6326"/>
                    <a:pt x="1615" y="6200"/>
                    <a:pt x="1808" y="6200"/>
                  </a:cubicBezTo>
                  <a:close/>
                  <a:moveTo>
                    <a:pt x="5712" y="6194"/>
                  </a:moveTo>
                  <a:cubicBezTo>
                    <a:pt x="6218" y="6218"/>
                    <a:pt x="6218" y="6965"/>
                    <a:pt x="5712" y="6989"/>
                  </a:cubicBezTo>
                  <a:lnTo>
                    <a:pt x="3399" y="6989"/>
                  </a:lnTo>
                  <a:cubicBezTo>
                    <a:pt x="2868" y="6965"/>
                    <a:pt x="2868" y="6218"/>
                    <a:pt x="3399" y="6194"/>
                  </a:cubicBezTo>
                  <a:close/>
                  <a:moveTo>
                    <a:pt x="1808" y="8110"/>
                  </a:moveTo>
                  <a:cubicBezTo>
                    <a:pt x="2001" y="8110"/>
                    <a:pt x="2194" y="8242"/>
                    <a:pt x="2194" y="8507"/>
                  </a:cubicBezTo>
                  <a:cubicBezTo>
                    <a:pt x="2194" y="8724"/>
                    <a:pt x="2025" y="8893"/>
                    <a:pt x="1808" y="8893"/>
                  </a:cubicBezTo>
                  <a:cubicBezTo>
                    <a:pt x="1591" y="8893"/>
                    <a:pt x="1423" y="8724"/>
                    <a:pt x="1423" y="8507"/>
                  </a:cubicBezTo>
                  <a:cubicBezTo>
                    <a:pt x="1423" y="8242"/>
                    <a:pt x="1615" y="8110"/>
                    <a:pt x="1808" y="8110"/>
                  </a:cubicBezTo>
                  <a:close/>
                  <a:moveTo>
                    <a:pt x="4869" y="8098"/>
                  </a:moveTo>
                  <a:cubicBezTo>
                    <a:pt x="5399" y="8122"/>
                    <a:pt x="5399" y="8893"/>
                    <a:pt x="4869" y="8893"/>
                  </a:cubicBezTo>
                  <a:lnTo>
                    <a:pt x="3399" y="8893"/>
                  </a:lnTo>
                  <a:cubicBezTo>
                    <a:pt x="2868" y="8869"/>
                    <a:pt x="2868" y="8122"/>
                    <a:pt x="3399" y="8098"/>
                  </a:cubicBezTo>
                  <a:close/>
                  <a:moveTo>
                    <a:pt x="3037" y="1"/>
                  </a:moveTo>
                  <a:lnTo>
                    <a:pt x="3037" y="531"/>
                  </a:lnTo>
                  <a:cubicBezTo>
                    <a:pt x="3037" y="748"/>
                    <a:pt x="2868" y="916"/>
                    <a:pt x="2652" y="916"/>
                  </a:cubicBezTo>
                  <a:lnTo>
                    <a:pt x="1" y="916"/>
                  </a:lnTo>
                  <a:lnTo>
                    <a:pt x="1" y="10604"/>
                  </a:lnTo>
                  <a:cubicBezTo>
                    <a:pt x="1" y="10845"/>
                    <a:pt x="194" y="11013"/>
                    <a:pt x="411" y="11013"/>
                  </a:cubicBezTo>
                  <a:lnTo>
                    <a:pt x="8628" y="11013"/>
                  </a:lnTo>
                  <a:cubicBezTo>
                    <a:pt x="8411" y="11013"/>
                    <a:pt x="8242" y="10845"/>
                    <a:pt x="8242" y="10628"/>
                  </a:cubicBezTo>
                  <a:lnTo>
                    <a:pt x="8242" y="8098"/>
                  </a:lnTo>
                  <a:cubicBezTo>
                    <a:pt x="8242" y="7881"/>
                    <a:pt x="8411" y="7712"/>
                    <a:pt x="8628" y="7712"/>
                  </a:cubicBezTo>
                  <a:lnTo>
                    <a:pt x="9037" y="7712"/>
                  </a:lnTo>
                  <a:lnTo>
                    <a:pt x="9037" y="6965"/>
                  </a:lnTo>
                  <a:cubicBezTo>
                    <a:pt x="7905" y="6844"/>
                    <a:pt x="6941" y="6073"/>
                    <a:pt x="6507" y="5061"/>
                  </a:cubicBezTo>
                  <a:lnTo>
                    <a:pt x="3399" y="5061"/>
                  </a:lnTo>
                  <a:cubicBezTo>
                    <a:pt x="2868" y="5037"/>
                    <a:pt x="2868" y="4290"/>
                    <a:pt x="3399" y="4266"/>
                  </a:cubicBezTo>
                  <a:lnTo>
                    <a:pt x="6290" y="4266"/>
                  </a:lnTo>
                  <a:cubicBezTo>
                    <a:pt x="6242" y="3905"/>
                    <a:pt x="6266" y="3495"/>
                    <a:pt x="6339" y="3133"/>
                  </a:cubicBezTo>
                  <a:lnTo>
                    <a:pt x="3399" y="3133"/>
                  </a:lnTo>
                  <a:cubicBezTo>
                    <a:pt x="2868" y="3109"/>
                    <a:pt x="2868" y="2362"/>
                    <a:pt x="3399" y="2338"/>
                  </a:cubicBezTo>
                  <a:lnTo>
                    <a:pt x="6628" y="2338"/>
                  </a:lnTo>
                  <a:cubicBezTo>
                    <a:pt x="7140" y="1334"/>
                    <a:pt x="8279" y="668"/>
                    <a:pt x="9441" y="668"/>
                  </a:cubicBezTo>
                  <a:cubicBezTo>
                    <a:pt x="9701" y="668"/>
                    <a:pt x="9962" y="701"/>
                    <a:pt x="10218" y="772"/>
                  </a:cubicBezTo>
                  <a:lnTo>
                    <a:pt x="102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47"/>
          <p:cNvGrpSpPr/>
          <p:nvPr/>
        </p:nvGrpSpPr>
        <p:grpSpPr>
          <a:xfrm>
            <a:off x="1453050" y="1803980"/>
            <a:ext cx="566773" cy="557794"/>
            <a:chOff x="1453050" y="1803980"/>
            <a:chExt cx="566773" cy="557794"/>
          </a:xfrm>
        </p:grpSpPr>
        <p:sp>
          <p:nvSpPr>
            <p:cNvPr id="354" name="Google Shape;354;p47"/>
            <p:cNvSpPr/>
            <p:nvPr/>
          </p:nvSpPr>
          <p:spPr>
            <a:xfrm>
              <a:off x="1808163" y="1848175"/>
              <a:ext cx="206532" cy="446942"/>
            </a:xfrm>
            <a:custGeom>
              <a:avLst/>
              <a:gdLst/>
              <a:ahLst/>
              <a:cxnLst/>
              <a:rect l="l" t="t" r="r" b="b"/>
              <a:pathLst>
                <a:path w="4821" h="10507" extrusionOk="0">
                  <a:moveTo>
                    <a:pt x="2399" y="0"/>
                  </a:moveTo>
                  <a:cubicBezTo>
                    <a:pt x="2332" y="0"/>
                    <a:pt x="2266" y="24"/>
                    <a:pt x="2218" y="73"/>
                  </a:cubicBezTo>
                  <a:lnTo>
                    <a:pt x="97" y="2000"/>
                  </a:lnTo>
                  <a:cubicBezTo>
                    <a:pt x="49" y="2073"/>
                    <a:pt x="1" y="2145"/>
                    <a:pt x="1" y="2217"/>
                  </a:cubicBezTo>
                  <a:lnTo>
                    <a:pt x="1" y="3615"/>
                  </a:lnTo>
                  <a:cubicBezTo>
                    <a:pt x="1" y="3760"/>
                    <a:pt x="121" y="3880"/>
                    <a:pt x="290" y="3880"/>
                  </a:cubicBezTo>
                  <a:lnTo>
                    <a:pt x="1013" y="3880"/>
                  </a:lnTo>
                  <a:lnTo>
                    <a:pt x="1013" y="10507"/>
                  </a:lnTo>
                  <a:lnTo>
                    <a:pt x="3784" y="10507"/>
                  </a:lnTo>
                  <a:lnTo>
                    <a:pt x="3784" y="3880"/>
                  </a:lnTo>
                  <a:lnTo>
                    <a:pt x="4531" y="3880"/>
                  </a:lnTo>
                  <a:cubicBezTo>
                    <a:pt x="4676" y="3880"/>
                    <a:pt x="4820" y="3760"/>
                    <a:pt x="4820" y="3615"/>
                  </a:cubicBezTo>
                  <a:lnTo>
                    <a:pt x="4820" y="2217"/>
                  </a:lnTo>
                  <a:cubicBezTo>
                    <a:pt x="4820" y="2145"/>
                    <a:pt x="4772" y="2073"/>
                    <a:pt x="4724" y="2000"/>
                  </a:cubicBezTo>
                  <a:lnTo>
                    <a:pt x="2579" y="73"/>
                  </a:lnTo>
                  <a:cubicBezTo>
                    <a:pt x="2531" y="24"/>
                    <a:pt x="2465" y="0"/>
                    <a:pt x="2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1685336" y="2087014"/>
              <a:ext cx="118752" cy="208093"/>
            </a:xfrm>
            <a:custGeom>
              <a:avLst/>
              <a:gdLst/>
              <a:ahLst/>
              <a:cxnLst/>
              <a:rect l="l" t="t" r="r" b="b"/>
              <a:pathLst>
                <a:path w="2772" h="4892" extrusionOk="0">
                  <a:moveTo>
                    <a:pt x="289" y="0"/>
                  </a:moveTo>
                  <a:cubicBezTo>
                    <a:pt x="121" y="0"/>
                    <a:pt x="0" y="145"/>
                    <a:pt x="0" y="289"/>
                  </a:cubicBezTo>
                  <a:lnTo>
                    <a:pt x="0" y="4892"/>
                  </a:lnTo>
                  <a:lnTo>
                    <a:pt x="2772" y="4892"/>
                  </a:lnTo>
                  <a:lnTo>
                    <a:pt x="2772" y="289"/>
                  </a:lnTo>
                  <a:cubicBezTo>
                    <a:pt x="2772" y="145"/>
                    <a:pt x="2627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1453050" y="1803980"/>
              <a:ext cx="566773" cy="557794"/>
            </a:xfrm>
            <a:custGeom>
              <a:avLst/>
              <a:gdLst/>
              <a:ahLst/>
              <a:cxnLst/>
              <a:rect l="l" t="t" r="r" b="b"/>
              <a:pathLst>
                <a:path w="13230" h="13113" extrusionOk="0">
                  <a:moveTo>
                    <a:pt x="379" y="0"/>
                  </a:moveTo>
                  <a:cubicBezTo>
                    <a:pt x="195" y="0"/>
                    <a:pt x="12" y="127"/>
                    <a:pt x="0" y="389"/>
                  </a:cubicBezTo>
                  <a:lnTo>
                    <a:pt x="0" y="12727"/>
                  </a:lnTo>
                  <a:cubicBezTo>
                    <a:pt x="0" y="12944"/>
                    <a:pt x="169" y="13112"/>
                    <a:pt x="386" y="13112"/>
                  </a:cubicBezTo>
                  <a:lnTo>
                    <a:pt x="12700" y="13112"/>
                  </a:lnTo>
                  <a:cubicBezTo>
                    <a:pt x="13230" y="13088"/>
                    <a:pt x="13206" y="12365"/>
                    <a:pt x="12700" y="12341"/>
                  </a:cubicBezTo>
                  <a:lnTo>
                    <a:pt x="868" y="12341"/>
                  </a:lnTo>
                  <a:cubicBezTo>
                    <a:pt x="820" y="12341"/>
                    <a:pt x="771" y="12293"/>
                    <a:pt x="771" y="12221"/>
                  </a:cubicBezTo>
                  <a:lnTo>
                    <a:pt x="771" y="7401"/>
                  </a:lnTo>
                  <a:lnTo>
                    <a:pt x="1976" y="7401"/>
                  </a:lnTo>
                  <a:cubicBezTo>
                    <a:pt x="2507" y="7377"/>
                    <a:pt x="2507" y="6654"/>
                    <a:pt x="2000" y="6630"/>
                  </a:cubicBezTo>
                  <a:lnTo>
                    <a:pt x="771" y="6630"/>
                  </a:lnTo>
                  <a:lnTo>
                    <a:pt x="771" y="5955"/>
                  </a:lnTo>
                  <a:lnTo>
                    <a:pt x="1494" y="5955"/>
                  </a:lnTo>
                  <a:cubicBezTo>
                    <a:pt x="2025" y="5955"/>
                    <a:pt x="2025" y="5208"/>
                    <a:pt x="1519" y="5184"/>
                  </a:cubicBezTo>
                  <a:lnTo>
                    <a:pt x="771" y="5184"/>
                  </a:lnTo>
                  <a:lnTo>
                    <a:pt x="771" y="4533"/>
                  </a:lnTo>
                  <a:lnTo>
                    <a:pt x="1494" y="4533"/>
                  </a:lnTo>
                  <a:cubicBezTo>
                    <a:pt x="2025" y="4509"/>
                    <a:pt x="2025" y="3786"/>
                    <a:pt x="1519" y="3762"/>
                  </a:cubicBezTo>
                  <a:lnTo>
                    <a:pt x="771" y="3762"/>
                  </a:lnTo>
                  <a:lnTo>
                    <a:pt x="771" y="3088"/>
                  </a:lnTo>
                  <a:lnTo>
                    <a:pt x="1494" y="3088"/>
                  </a:lnTo>
                  <a:cubicBezTo>
                    <a:pt x="2025" y="3088"/>
                    <a:pt x="2025" y="2341"/>
                    <a:pt x="1519" y="2317"/>
                  </a:cubicBezTo>
                  <a:lnTo>
                    <a:pt x="771" y="2317"/>
                  </a:lnTo>
                  <a:lnTo>
                    <a:pt x="771" y="1666"/>
                  </a:lnTo>
                  <a:lnTo>
                    <a:pt x="1976" y="1666"/>
                  </a:lnTo>
                  <a:cubicBezTo>
                    <a:pt x="2507" y="1642"/>
                    <a:pt x="2507" y="919"/>
                    <a:pt x="2000" y="895"/>
                  </a:cubicBezTo>
                  <a:lnTo>
                    <a:pt x="771" y="895"/>
                  </a:lnTo>
                  <a:lnTo>
                    <a:pt x="771" y="389"/>
                  </a:lnTo>
                  <a:cubicBezTo>
                    <a:pt x="759" y="133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1523224" y="2153625"/>
              <a:ext cx="118795" cy="141480"/>
            </a:xfrm>
            <a:custGeom>
              <a:avLst/>
              <a:gdLst/>
              <a:ahLst/>
              <a:cxnLst/>
              <a:rect l="l" t="t" r="r" b="b"/>
              <a:pathLst>
                <a:path w="2773" h="3326" extrusionOk="0">
                  <a:moveTo>
                    <a:pt x="290" y="0"/>
                  </a:moveTo>
                  <a:cubicBezTo>
                    <a:pt x="146" y="25"/>
                    <a:pt x="1" y="145"/>
                    <a:pt x="1" y="290"/>
                  </a:cubicBezTo>
                  <a:lnTo>
                    <a:pt x="1" y="3326"/>
                  </a:lnTo>
                  <a:lnTo>
                    <a:pt x="2772" y="3326"/>
                  </a:lnTo>
                  <a:lnTo>
                    <a:pt x="2772" y="290"/>
                  </a:lnTo>
                  <a:cubicBezTo>
                    <a:pt x="2772" y="145"/>
                    <a:pt x="2652" y="0"/>
                    <a:pt x="2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47"/>
          <p:cNvGrpSpPr/>
          <p:nvPr/>
        </p:nvGrpSpPr>
        <p:grpSpPr>
          <a:xfrm>
            <a:off x="5014475" y="1803975"/>
            <a:ext cx="557777" cy="557782"/>
            <a:chOff x="4930600" y="1803975"/>
            <a:chExt cx="557777" cy="557782"/>
          </a:xfrm>
        </p:grpSpPr>
        <p:sp>
          <p:nvSpPr>
            <p:cNvPr id="359" name="Google Shape;359;p47"/>
            <p:cNvSpPr/>
            <p:nvPr/>
          </p:nvSpPr>
          <p:spPr>
            <a:xfrm>
              <a:off x="4930600" y="1803975"/>
              <a:ext cx="337447" cy="338341"/>
            </a:xfrm>
            <a:custGeom>
              <a:avLst/>
              <a:gdLst/>
              <a:ahLst/>
              <a:cxnLst/>
              <a:rect l="l" t="t" r="r" b="b"/>
              <a:pathLst>
                <a:path w="7946" h="7953" extrusionOk="0">
                  <a:moveTo>
                    <a:pt x="3783" y="0"/>
                  </a:moveTo>
                  <a:cubicBezTo>
                    <a:pt x="3277" y="0"/>
                    <a:pt x="2964" y="579"/>
                    <a:pt x="3229" y="1012"/>
                  </a:cubicBezTo>
                  <a:cubicBezTo>
                    <a:pt x="3398" y="1302"/>
                    <a:pt x="3205" y="1663"/>
                    <a:pt x="2844" y="1663"/>
                  </a:cubicBezTo>
                  <a:lnTo>
                    <a:pt x="1759" y="1663"/>
                  </a:lnTo>
                  <a:cubicBezTo>
                    <a:pt x="1663" y="1663"/>
                    <a:pt x="1591" y="1759"/>
                    <a:pt x="1591" y="1856"/>
                  </a:cubicBezTo>
                  <a:lnTo>
                    <a:pt x="1591" y="2964"/>
                  </a:lnTo>
                  <a:cubicBezTo>
                    <a:pt x="1591" y="3085"/>
                    <a:pt x="1542" y="3205"/>
                    <a:pt x="1446" y="3278"/>
                  </a:cubicBezTo>
                  <a:cubicBezTo>
                    <a:pt x="1369" y="3370"/>
                    <a:pt x="1252" y="3413"/>
                    <a:pt x="1140" y="3413"/>
                  </a:cubicBezTo>
                  <a:cubicBezTo>
                    <a:pt x="1077" y="3413"/>
                    <a:pt x="1016" y="3400"/>
                    <a:pt x="964" y="3374"/>
                  </a:cubicBezTo>
                  <a:cubicBezTo>
                    <a:pt x="892" y="3326"/>
                    <a:pt x="843" y="3302"/>
                    <a:pt x="795" y="3302"/>
                  </a:cubicBezTo>
                  <a:cubicBezTo>
                    <a:pt x="753" y="3295"/>
                    <a:pt x="712" y="3291"/>
                    <a:pt x="671" y="3291"/>
                  </a:cubicBezTo>
                  <a:cubicBezTo>
                    <a:pt x="295" y="3291"/>
                    <a:pt x="0" y="3582"/>
                    <a:pt x="0" y="3952"/>
                  </a:cubicBezTo>
                  <a:cubicBezTo>
                    <a:pt x="0" y="4322"/>
                    <a:pt x="295" y="4613"/>
                    <a:pt x="671" y="4613"/>
                  </a:cubicBezTo>
                  <a:cubicBezTo>
                    <a:pt x="712" y="4613"/>
                    <a:pt x="753" y="4610"/>
                    <a:pt x="795" y="4603"/>
                  </a:cubicBezTo>
                  <a:cubicBezTo>
                    <a:pt x="843" y="4603"/>
                    <a:pt x="892" y="4579"/>
                    <a:pt x="964" y="4555"/>
                  </a:cubicBezTo>
                  <a:cubicBezTo>
                    <a:pt x="1022" y="4516"/>
                    <a:pt x="1091" y="4497"/>
                    <a:pt x="1161" y="4497"/>
                  </a:cubicBezTo>
                  <a:cubicBezTo>
                    <a:pt x="1267" y="4497"/>
                    <a:pt x="1374" y="4540"/>
                    <a:pt x="1446" y="4627"/>
                  </a:cubicBezTo>
                  <a:cubicBezTo>
                    <a:pt x="1542" y="4699"/>
                    <a:pt x="1591" y="4820"/>
                    <a:pt x="1591" y="4940"/>
                  </a:cubicBezTo>
                  <a:lnTo>
                    <a:pt x="1591" y="6073"/>
                  </a:lnTo>
                  <a:cubicBezTo>
                    <a:pt x="1591" y="6169"/>
                    <a:pt x="1663" y="6242"/>
                    <a:pt x="1759" y="6242"/>
                  </a:cubicBezTo>
                  <a:lnTo>
                    <a:pt x="2868" y="6242"/>
                  </a:lnTo>
                  <a:cubicBezTo>
                    <a:pt x="3205" y="6242"/>
                    <a:pt x="3422" y="6627"/>
                    <a:pt x="3229" y="6916"/>
                  </a:cubicBezTo>
                  <a:cubicBezTo>
                    <a:pt x="2964" y="7350"/>
                    <a:pt x="3253" y="7952"/>
                    <a:pt x="3783" y="7952"/>
                  </a:cubicBezTo>
                  <a:cubicBezTo>
                    <a:pt x="4289" y="7952"/>
                    <a:pt x="4603" y="7350"/>
                    <a:pt x="4314" y="6916"/>
                  </a:cubicBezTo>
                  <a:cubicBezTo>
                    <a:pt x="4126" y="6635"/>
                    <a:pt x="4326" y="6241"/>
                    <a:pt x="4669" y="6241"/>
                  </a:cubicBezTo>
                  <a:cubicBezTo>
                    <a:pt x="4679" y="6241"/>
                    <a:pt x="4689" y="6241"/>
                    <a:pt x="4699" y="6242"/>
                  </a:cubicBezTo>
                  <a:lnTo>
                    <a:pt x="5952" y="6242"/>
                  </a:lnTo>
                  <a:cubicBezTo>
                    <a:pt x="6049" y="6242"/>
                    <a:pt x="6121" y="6145"/>
                    <a:pt x="6121" y="6049"/>
                  </a:cubicBezTo>
                  <a:lnTo>
                    <a:pt x="6121" y="4772"/>
                  </a:lnTo>
                  <a:cubicBezTo>
                    <a:pt x="6121" y="4509"/>
                    <a:pt x="6333" y="4336"/>
                    <a:pt x="6560" y="4336"/>
                  </a:cubicBezTo>
                  <a:cubicBezTo>
                    <a:pt x="6666" y="4336"/>
                    <a:pt x="6776" y="4374"/>
                    <a:pt x="6868" y="4458"/>
                  </a:cubicBezTo>
                  <a:cubicBezTo>
                    <a:pt x="6990" y="4573"/>
                    <a:pt x="7135" y="4624"/>
                    <a:pt x="7279" y="4624"/>
                  </a:cubicBezTo>
                  <a:cubicBezTo>
                    <a:pt x="7617" y="4624"/>
                    <a:pt x="7945" y="4342"/>
                    <a:pt x="7928" y="3952"/>
                  </a:cubicBezTo>
                  <a:cubicBezTo>
                    <a:pt x="7945" y="3563"/>
                    <a:pt x="7617" y="3281"/>
                    <a:pt x="7279" y="3281"/>
                  </a:cubicBezTo>
                  <a:cubicBezTo>
                    <a:pt x="7135" y="3281"/>
                    <a:pt x="6990" y="3331"/>
                    <a:pt x="6868" y="3446"/>
                  </a:cubicBezTo>
                  <a:cubicBezTo>
                    <a:pt x="6779" y="3528"/>
                    <a:pt x="6674" y="3564"/>
                    <a:pt x="6571" y="3564"/>
                  </a:cubicBezTo>
                  <a:cubicBezTo>
                    <a:pt x="6340" y="3564"/>
                    <a:pt x="6121" y="3383"/>
                    <a:pt x="6121" y="3133"/>
                  </a:cubicBezTo>
                  <a:lnTo>
                    <a:pt x="6121" y="1856"/>
                  </a:lnTo>
                  <a:cubicBezTo>
                    <a:pt x="6121" y="1759"/>
                    <a:pt x="6049" y="1663"/>
                    <a:pt x="5952" y="1663"/>
                  </a:cubicBezTo>
                  <a:lnTo>
                    <a:pt x="4723" y="1663"/>
                  </a:lnTo>
                  <a:cubicBezTo>
                    <a:pt x="4713" y="1664"/>
                    <a:pt x="4703" y="1664"/>
                    <a:pt x="4693" y="1664"/>
                  </a:cubicBezTo>
                  <a:cubicBezTo>
                    <a:pt x="4373" y="1664"/>
                    <a:pt x="4174" y="1293"/>
                    <a:pt x="4338" y="1012"/>
                  </a:cubicBezTo>
                  <a:cubicBezTo>
                    <a:pt x="4603" y="579"/>
                    <a:pt x="4289" y="0"/>
                    <a:pt x="3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5227371" y="2106417"/>
              <a:ext cx="259986" cy="255340"/>
            </a:xfrm>
            <a:custGeom>
              <a:avLst/>
              <a:gdLst/>
              <a:ahLst/>
              <a:cxnLst/>
              <a:rect l="l" t="t" r="r" b="b"/>
              <a:pathLst>
                <a:path w="6122" h="6002" extrusionOk="0">
                  <a:moveTo>
                    <a:pt x="169" y="0"/>
                  </a:moveTo>
                  <a:cubicBezTo>
                    <a:pt x="73" y="0"/>
                    <a:pt x="0" y="72"/>
                    <a:pt x="0" y="169"/>
                  </a:cubicBezTo>
                  <a:lnTo>
                    <a:pt x="0" y="4386"/>
                  </a:lnTo>
                  <a:cubicBezTo>
                    <a:pt x="0" y="4482"/>
                    <a:pt x="73" y="4555"/>
                    <a:pt x="169" y="4555"/>
                  </a:cubicBezTo>
                  <a:lnTo>
                    <a:pt x="1398" y="4555"/>
                  </a:lnTo>
                  <a:cubicBezTo>
                    <a:pt x="1711" y="4555"/>
                    <a:pt x="1928" y="4868"/>
                    <a:pt x="1808" y="5157"/>
                  </a:cubicBezTo>
                  <a:cubicBezTo>
                    <a:pt x="1643" y="5533"/>
                    <a:pt x="1914" y="6001"/>
                    <a:pt x="2331" y="6001"/>
                  </a:cubicBezTo>
                  <a:cubicBezTo>
                    <a:pt x="2341" y="6001"/>
                    <a:pt x="2351" y="6001"/>
                    <a:pt x="2362" y="6000"/>
                  </a:cubicBezTo>
                  <a:cubicBezTo>
                    <a:pt x="2372" y="6001"/>
                    <a:pt x="2383" y="6001"/>
                    <a:pt x="2393" y="6001"/>
                  </a:cubicBezTo>
                  <a:cubicBezTo>
                    <a:pt x="2809" y="6001"/>
                    <a:pt x="3081" y="5533"/>
                    <a:pt x="2916" y="5157"/>
                  </a:cubicBezTo>
                  <a:cubicBezTo>
                    <a:pt x="2820" y="4868"/>
                    <a:pt x="3037" y="4555"/>
                    <a:pt x="3326" y="4555"/>
                  </a:cubicBezTo>
                  <a:lnTo>
                    <a:pt x="4386" y="4555"/>
                  </a:lnTo>
                  <a:cubicBezTo>
                    <a:pt x="4483" y="4555"/>
                    <a:pt x="4555" y="4482"/>
                    <a:pt x="4555" y="4386"/>
                  </a:cubicBezTo>
                  <a:lnTo>
                    <a:pt x="4555" y="3301"/>
                  </a:lnTo>
                  <a:cubicBezTo>
                    <a:pt x="4555" y="3181"/>
                    <a:pt x="4603" y="3060"/>
                    <a:pt x="4699" y="2964"/>
                  </a:cubicBezTo>
                  <a:cubicBezTo>
                    <a:pt x="4784" y="2894"/>
                    <a:pt x="4884" y="2856"/>
                    <a:pt x="4987" y="2856"/>
                  </a:cubicBezTo>
                  <a:cubicBezTo>
                    <a:pt x="5060" y="2856"/>
                    <a:pt x="5135" y="2876"/>
                    <a:pt x="5205" y="2916"/>
                  </a:cubicBezTo>
                  <a:cubicBezTo>
                    <a:pt x="5254" y="2940"/>
                    <a:pt x="5302" y="2964"/>
                    <a:pt x="5350" y="2988"/>
                  </a:cubicBezTo>
                  <a:cubicBezTo>
                    <a:pt x="5410" y="3006"/>
                    <a:pt x="5470" y="3014"/>
                    <a:pt x="5527" y="3014"/>
                  </a:cubicBezTo>
                  <a:cubicBezTo>
                    <a:pt x="5858" y="3014"/>
                    <a:pt x="6121" y="2735"/>
                    <a:pt x="6121" y="2386"/>
                  </a:cubicBezTo>
                  <a:cubicBezTo>
                    <a:pt x="6121" y="2057"/>
                    <a:pt x="5859" y="1781"/>
                    <a:pt x="5528" y="1781"/>
                  </a:cubicBezTo>
                  <a:cubicBezTo>
                    <a:pt x="5470" y="1781"/>
                    <a:pt x="5411" y="1790"/>
                    <a:pt x="5350" y="1807"/>
                  </a:cubicBezTo>
                  <a:cubicBezTo>
                    <a:pt x="5302" y="1807"/>
                    <a:pt x="5254" y="1831"/>
                    <a:pt x="5205" y="1856"/>
                  </a:cubicBezTo>
                  <a:cubicBezTo>
                    <a:pt x="5130" y="1899"/>
                    <a:pt x="5049" y="1923"/>
                    <a:pt x="4968" y="1923"/>
                  </a:cubicBezTo>
                  <a:cubicBezTo>
                    <a:pt x="4868" y="1923"/>
                    <a:pt x="4768" y="1887"/>
                    <a:pt x="4675" y="1807"/>
                  </a:cubicBezTo>
                  <a:cubicBezTo>
                    <a:pt x="4603" y="1735"/>
                    <a:pt x="4555" y="1615"/>
                    <a:pt x="4555" y="1470"/>
                  </a:cubicBezTo>
                  <a:lnTo>
                    <a:pt x="4555" y="169"/>
                  </a:lnTo>
                  <a:cubicBezTo>
                    <a:pt x="4555" y="72"/>
                    <a:pt x="4458" y="0"/>
                    <a:pt x="4362" y="0"/>
                  </a:cubicBezTo>
                  <a:lnTo>
                    <a:pt x="3856" y="0"/>
                  </a:lnTo>
                  <a:cubicBezTo>
                    <a:pt x="3904" y="868"/>
                    <a:pt x="3205" y="1591"/>
                    <a:pt x="2338" y="1591"/>
                  </a:cubicBezTo>
                  <a:cubicBezTo>
                    <a:pt x="1470" y="1591"/>
                    <a:pt x="772" y="868"/>
                    <a:pt x="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7"/>
            <p:cNvSpPr/>
            <p:nvPr/>
          </p:nvSpPr>
          <p:spPr>
            <a:xfrm>
              <a:off x="5227371" y="1803975"/>
              <a:ext cx="261005" cy="333235"/>
            </a:xfrm>
            <a:custGeom>
              <a:avLst/>
              <a:gdLst/>
              <a:ahLst/>
              <a:cxnLst/>
              <a:rect l="l" t="t" r="r" b="b"/>
              <a:pathLst>
                <a:path w="6146" h="7833" extrusionOk="0">
                  <a:moveTo>
                    <a:pt x="2386" y="0"/>
                  </a:moveTo>
                  <a:cubicBezTo>
                    <a:pt x="1904" y="0"/>
                    <a:pt x="1567" y="579"/>
                    <a:pt x="1832" y="1012"/>
                  </a:cubicBezTo>
                  <a:cubicBezTo>
                    <a:pt x="1995" y="1293"/>
                    <a:pt x="1796" y="1664"/>
                    <a:pt x="1476" y="1664"/>
                  </a:cubicBezTo>
                  <a:cubicBezTo>
                    <a:pt x="1466" y="1664"/>
                    <a:pt x="1456" y="1664"/>
                    <a:pt x="1446" y="1663"/>
                  </a:cubicBezTo>
                  <a:lnTo>
                    <a:pt x="193" y="1663"/>
                  </a:lnTo>
                  <a:cubicBezTo>
                    <a:pt x="97" y="1663"/>
                    <a:pt x="0" y="1759"/>
                    <a:pt x="0" y="1856"/>
                  </a:cubicBezTo>
                  <a:lnTo>
                    <a:pt x="0" y="2434"/>
                  </a:lnTo>
                  <a:cubicBezTo>
                    <a:pt x="90" y="2418"/>
                    <a:pt x="180" y="2410"/>
                    <a:pt x="268" y="2410"/>
                  </a:cubicBezTo>
                  <a:cubicBezTo>
                    <a:pt x="1102" y="2410"/>
                    <a:pt x="1829" y="3102"/>
                    <a:pt x="1808" y="3952"/>
                  </a:cubicBezTo>
                  <a:cubicBezTo>
                    <a:pt x="1829" y="4791"/>
                    <a:pt x="1121" y="5477"/>
                    <a:pt x="300" y="5477"/>
                  </a:cubicBezTo>
                  <a:cubicBezTo>
                    <a:pt x="201" y="5477"/>
                    <a:pt x="101" y="5467"/>
                    <a:pt x="0" y="5446"/>
                  </a:cubicBezTo>
                  <a:lnTo>
                    <a:pt x="0" y="6049"/>
                  </a:lnTo>
                  <a:cubicBezTo>
                    <a:pt x="0" y="6145"/>
                    <a:pt x="97" y="6242"/>
                    <a:pt x="193" y="6242"/>
                  </a:cubicBezTo>
                  <a:lnTo>
                    <a:pt x="1350" y="6242"/>
                  </a:lnTo>
                  <a:cubicBezTo>
                    <a:pt x="1361" y="6241"/>
                    <a:pt x="1371" y="6240"/>
                    <a:pt x="1382" y="6240"/>
                  </a:cubicBezTo>
                  <a:cubicBezTo>
                    <a:pt x="1701" y="6240"/>
                    <a:pt x="1899" y="6588"/>
                    <a:pt x="1760" y="6868"/>
                  </a:cubicBezTo>
                  <a:cubicBezTo>
                    <a:pt x="1547" y="7293"/>
                    <a:pt x="1843" y="7833"/>
                    <a:pt x="2308" y="7833"/>
                  </a:cubicBezTo>
                  <a:cubicBezTo>
                    <a:pt x="2318" y="7833"/>
                    <a:pt x="2328" y="7832"/>
                    <a:pt x="2338" y="7832"/>
                  </a:cubicBezTo>
                  <a:cubicBezTo>
                    <a:pt x="2820" y="7832"/>
                    <a:pt x="3133" y="7302"/>
                    <a:pt x="2916" y="6868"/>
                  </a:cubicBezTo>
                  <a:cubicBezTo>
                    <a:pt x="2776" y="6588"/>
                    <a:pt x="2975" y="6240"/>
                    <a:pt x="3272" y="6240"/>
                  </a:cubicBezTo>
                  <a:cubicBezTo>
                    <a:pt x="3282" y="6240"/>
                    <a:pt x="3292" y="6241"/>
                    <a:pt x="3302" y="6242"/>
                  </a:cubicBezTo>
                  <a:lnTo>
                    <a:pt x="4386" y="6242"/>
                  </a:lnTo>
                  <a:cubicBezTo>
                    <a:pt x="4483" y="6242"/>
                    <a:pt x="4555" y="6145"/>
                    <a:pt x="4555" y="6049"/>
                  </a:cubicBezTo>
                  <a:lnTo>
                    <a:pt x="4555" y="4940"/>
                  </a:lnTo>
                  <a:cubicBezTo>
                    <a:pt x="4555" y="4820"/>
                    <a:pt x="4603" y="4699"/>
                    <a:pt x="4675" y="4627"/>
                  </a:cubicBezTo>
                  <a:cubicBezTo>
                    <a:pt x="4768" y="4534"/>
                    <a:pt x="4881" y="4491"/>
                    <a:pt x="4994" y="4491"/>
                  </a:cubicBezTo>
                  <a:cubicBezTo>
                    <a:pt x="5057" y="4491"/>
                    <a:pt x="5121" y="4505"/>
                    <a:pt x="5181" y="4531"/>
                  </a:cubicBezTo>
                  <a:cubicBezTo>
                    <a:pt x="5230" y="4579"/>
                    <a:pt x="5302" y="4603"/>
                    <a:pt x="5350" y="4603"/>
                  </a:cubicBezTo>
                  <a:cubicBezTo>
                    <a:pt x="5390" y="4610"/>
                    <a:pt x="5430" y="4613"/>
                    <a:pt x="5469" y="4613"/>
                  </a:cubicBezTo>
                  <a:cubicBezTo>
                    <a:pt x="5831" y="4613"/>
                    <a:pt x="6145" y="4322"/>
                    <a:pt x="6145" y="3952"/>
                  </a:cubicBezTo>
                  <a:cubicBezTo>
                    <a:pt x="6145" y="3590"/>
                    <a:pt x="5845" y="3285"/>
                    <a:pt x="5492" y="3285"/>
                  </a:cubicBezTo>
                  <a:cubicBezTo>
                    <a:pt x="5445" y="3285"/>
                    <a:pt x="5398" y="3290"/>
                    <a:pt x="5350" y="3302"/>
                  </a:cubicBezTo>
                  <a:cubicBezTo>
                    <a:pt x="5302" y="3302"/>
                    <a:pt x="5230" y="3326"/>
                    <a:pt x="5181" y="3350"/>
                  </a:cubicBezTo>
                  <a:cubicBezTo>
                    <a:pt x="5119" y="3385"/>
                    <a:pt x="5054" y="3401"/>
                    <a:pt x="4989" y="3401"/>
                  </a:cubicBezTo>
                  <a:cubicBezTo>
                    <a:pt x="4878" y="3401"/>
                    <a:pt x="4767" y="3354"/>
                    <a:pt x="4675" y="3278"/>
                  </a:cubicBezTo>
                  <a:cubicBezTo>
                    <a:pt x="4603" y="3181"/>
                    <a:pt x="4555" y="3061"/>
                    <a:pt x="4555" y="2964"/>
                  </a:cubicBezTo>
                  <a:lnTo>
                    <a:pt x="4555" y="1832"/>
                  </a:lnTo>
                  <a:cubicBezTo>
                    <a:pt x="4555" y="1735"/>
                    <a:pt x="4483" y="1663"/>
                    <a:pt x="4386" y="1663"/>
                  </a:cubicBezTo>
                  <a:lnTo>
                    <a:pt x="3350" y="1663"/>
                  </a:lnTo>
                  <a:cubicBezTo>
                    <a:pt x="3013" y="1663"/>
                    <a:pt x="2796" y="1302"/>
                    <a:pt x="2964" y="1012"/>
                  </a:cubicBezTo>
                  <a:cubicBezTo>
                    <a:pt x="3205" y="579"/>
                    <a:pt x="2892" y="0"/>
                    <a:pt x="2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47"/>
          <p:cNvGrpSpPr/>
          <p:nvPr/>
        </p:nvGrpSpPr>
        <p:grpSpPr>
          <a:xfrm>
            <a:off x="5005163" y="3322313"/>
            <a:ext cx="576379" cy="557784"/>
            <a:chOff x="4921288" y="3322313"/>
            <a:chExt cx="576379" cy="557784"/>
          </a:xfrm>
        </p:grpSpPr>
        <p:sp>
          <p:nvSpPr>
            <p:cNvPr id="363" name="Google Shape;363;p47"/>
            <p:cNvSpPr/>
            <p:nvPr/>
          </p:nvSpPr>
          <p:spPr>
            <a:xfrm>
              <a:off x="5143883" y="3848811"/>
              <a:ext cx="205387" cy="31286"/>
            </a:xfrm>
            <a:custGeom>
              <a:avLst/>
              <a:gdLst/>
              <a:ahLst/>
              <a:cxnLst/>
              <a:rect l="l" t="t" r="r" b="b"/>
              <a:pathLst>
                <a:path w="4869" h="736" extrusionOk="0">
                  <a:moveTo>
                    <a:pt x="145" y="1"/>
                  </a:moveTo>
                  <a:lnTo>
                    <a:pt x="25" y="362"/>
                  </a:lnTo>
                  <a:cubicBezTo>
                    <a:pt x="1" y="410"/>
                    <a:pt x="25" y="483"/>
                    <a:pt x="97" y="507"/>
                  </a:cubicBezTo>
                  <a:cubicBezTo>
                    <a:pt x="651" y="660"/>
                    <a:pt x="1231" y="735"/>
                    <a:pt x="1813" y="735"/>
                  </a:cubicBezTo>
                  <a:cubicBezTo>
                    <a:pt x="2879" y="735"/>
                    <a:pt x="3949" y="484"/>
                    <a:pt x="4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4921288" y="3533065"/>
              <a:ext cx="275494" cy="321314"/>
            </a:xfrm>
            <a:custGeom>
              <a:avLst/>
              <a:gdLst/>
              <a:ahLst/>
              <a:cxnLst/>
              <a:rect l="l" t="t" r="r" b="b"/>
              <a:pathLst>
                <a:path w="6531" h="7559" extrusionOk="0">
                  <a:moveTo>
                    <a:pt x="830" y="0"/>
                  </a:moveTo>
                  <a:cubicBezTo>
                    <a:pt x="772" y="0"/>
                    <a:pt x="719" y="44"/>
                    <a:pt x="699" y="103"/>
                  </a:cubicBezTo>
                  <a:cubicBezTo>
                    <a:pt x="1" y="3091"/>
                    <a:pt x="1543" y="6248"/>
                    <a:pt x="4314" y="7549"/>
                  </a:cubicBezTo>
                  <a:cubicBezTo>
                    <a:pt x="4332" y="7555"/>
                    <a:pt x="4350" y="7558"/>
                    <a:pt x="4367" y="7558"/>
                  </a:cubicBezTo>
                  <a:cubicBezTo>
                    <a:pt x="4419" y="7558"/>
                    <a:pt x="4465" y="7531"/>
                    <a:pt x="4483" y="7477"/>
                  </a:cubicBezTo>
                  <a:lnTo>
                    <a:pt x="6507" y="1983"/>
                  </a:lnTo>
                  <a:cubicBezTo>
                    <a:pt x="6531" y="1934"/>
                    <a:pt x="6483" y="1862"/>
                    <a:pt x="6410" y="1838"/>
                  </a:cubicBezTo>
                  <a:lnTo>
                    <a:pt x="868" y="7"/>
                  </a:lnTo>
                  <a:cubicBezTo>
                    <a:pt x="855" y="2"/>
                    <a:pt x="842" y="0"/>
                    <a:pt x="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5163202" y="3769960"/>
              <a:ext cx="277561" cy="42040"/>
            </a:xfrm>
            <a:custGeom>
              <a:avLst/>
              <a:gdLst/>
              <a:ahLst/>
              <a:cxnLst/>
              <a:rect l="l" t="t" r="r" b="b"/>
              <a:pathLst>
                <a:path w="6580" h="989" extrusionOk="0">
                  <a:moveTo>
                    <a:pt x="362" y="0"/>
                  </a:moveTo>
                  <a:lnTo>
                    <a:pt x="1" y="988"/>
                  </a:lnTo>
                  <a:lnTo>
                    <a:pt x="5688" y="988"/>
                  </a:lnTo>
                  <a:cubicBezTo>
                    <a:pt x="6001" y="699"/>
                    <a:pt x="6314" y="362"/>
                    <a:pt x="6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4964988" y="3322313"/>
              <a:ext cx="237909" cy="251219"/>
            </a:xfrm>
            <a:custGeom>
              <a:avLst/>
              <a:gdLst/>
              <a:ahLst/>
              <a:cxnLst/>
              <a:rect l="l" t="t" r="r" b="b"/>
              <a:pathLst>
                <a:path w="5640" h="5910" extrusionOk="0">
                  <a:moveTo>
                    <a:pt x="5495" y="1"/>
                  </a:moveTo>
                  <a:cubicBezTo>
                    <a:pt x="3953" y="145"/>
                    <a:pt x="2531" y="796"/>
                    <a:pt x="1422" y="1904"/>
                  </a:cubicBezTo>
                  <a:cubicBezTo>
                    <a:pt x="820" y="2507"/>
                    <a:pt x="362" y="3206"/>
                    <a:pt x="25" y="3977"/>
                  </a:cubicBezTo>
                  <a:cubicBezTo>
                    <a:pt x="1" y="4049"/>
                    <a:pt x="25" y="4121"/>
                    <a:pt x="97" y="4145"/>
                  </a:cubicBezTo>
                  <a:lnTo>
                    <a:pt x="5471" y="5904"/>
                  </a:lnTo>
                  <a:cubicBezTo>
                    <a:pt x="5481" y="5908"/>
                    <a:pt x="5491" y="5909"/>
                    <a:pt x="5501" y="5909"/>
                  </a:cubicBezTo>
                  <a:cubicBezTo>
                    <a:pt x="5567" y="5909"/>
                    <a:pt x="5640" y="5847"/>
                    <a:pt x="5640" y="5784"/>
                  </a:cubicBezTo>
                  <a:lnTo>
                    <a:pt x="5640" y="145"/>
                  </a:lnTo>
                  <a:cubicBezTo>
                    <a:pt x="5640" y="73"/>
                    <a:pt x="5567" y="1"/>
                    <a:pt x="5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5192688" y="3696209"/>
              <a:ext cx="288739" cy="36897"/>
            </a:xfrm>
            <a:custGeom>
              <a:avLst/>
              <a:gdLst/>
              <a:ahLst/>
              <a:cxnLst/>
              <a:rect l="l" t="t" r="r" b="b"/>
              <a:pathLst>
                <a:path w="6845" h="868" extrusionOk="0">
                  <a:moveTo>
                    <a:pt x="314" y="0"/>
                  </a:moveTo>
                  <a:lnTo>
                    <a:pt x="1" y="868"/>
                  </a:lnTo>
                  <a:lnTo>
                    <a:pt x="6459" y="868"/>
                  </a:lnTo>
                  <a:cubicBezTo>
                    <a:pt x="6603" y="579"/>
                    <a:pt x="6748" y="289"/>
                    <a:pt x="6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5219136" y="3619356"/>
              <a:ext cx="278531" cy="38979"/>
            </a:xfrm>
            <a:custGeom>
              <a:avLst/>
              <a:gdLst/>
              <a:ahLst/>
              <a:cxnLst/>
              <a:rect l="l" t="t" r="r" b="b"/>
              <a:pathLst>
                <a:path w="6603" h="917" extrusionOk="0">
                  <a:moveTo>
                    <a:pt x="410" y="1"/>
                  </a:moveTo>
                  <a:cubicBezTo>
                    <a:pt x="362" y="1"/>
                    <a:pt x="337" y="25"/>
                    <a:pt x="337" y="49"/>
                  </a:cubicBezTo>
                  <a:lnTo>
                    <a:pt x="0" y="917"/>
                  </a:lnTo>
                  <a:lnTo>
                    <a:pt x="6458" y="917"/>
                  </a:lnTo>
                  <a:cubicBezTo>
                    <a:pt x="6531" y="676"/>
                    <a:pt x="6555" y="411"/>
                    <a:pt x="6579" y="145"/>
                  </a:cubicBezTo>
                  <a:cubicBezTo>
                    <a:pt x="6603" y="73"/>
                    <a:pt x="6531" y="1"/>
                    <a:pt x="6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5270978" y="3461100"/>
              <a:ext cx="32565" cy="93772"/>
            </a:xfrm>
            <a:custGeom>
              <a:avLst/>
              <a:gdLst/>
              <a:ahLst/>
              <a:cxnLst/>
              <a:rect l="l" t="t" r="r" b="b"/>
              <a:pathLst>
                <a:path w="772" h="2206" extrusionOk="0">
                  <a:moveTo>
                    <a:pt x="386" y="1"/>
                  </a:moveTo>
                  <a:cubicBezTo>
                    <a:pt x="199" y="1"/>
                    <a:pt x="12" y="133"/>
                    <a:pt x="0" y="398"/>
                  </a:cubicBezTo>
                  <a:lnTo>
                    <a:pt x="0" y="1820"/>
                  </a:lnTo>
                  <a:cubicBezTo>
                    <a:pt x="0" y="2037"/>
                    <a:pt x="169" y="2206"/>
                    <a:pt x="386" y="2206"/>
                  </a:cubicBezTo>
                  <a:cubicBezTo>
                    <a:pt x="603" y="2206"/>
                    <a:pt x="771" y="2037"/>
                    <a:pt x="771" y="1820"/>
                  </a:cubicBezTo>
                  <a:lnTo>
                    <a:pt x="771" y="398"/>
                  </a:lnTo>
                  <a:cubicBezTo>
                    <a:pt x="759" y="133"/>
                    <a:pt x="572" y="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5337035" y="3423991"/>
              <a:ext cx="32565" cy="130881"/>
            </a:xfrm>
            <a:custGeom>
              <a:avLst/>
              <a:gdLst/>
              <a:ahLst/>
              <a:cxnLst/>
              <a:rect l="l" t="t" r="r" b="b"/>
              <a:pathLst>
                <a:path w="772" h="3079" extrusionOk="0">
                  <a:moveTo>
                    <a:pt x="386" y="0"/>
                  </a:moveTo>
                  <a:cubicBezTo>
                    <a:pt x="199" y="0"/>
                    <a:pt x="12" y="127"/>
                    <a:pt x="0" y="380"/>
                  </a:cubicBezTo>
                  <a:lnTo>
                    <a:pt x="0" y="2693"/>
                  </a:lnTo>
                  <a:cubicBezTo>
                    <a:pt x="0" y="2910"/>
                    <a:pt x="169" y="3079"/>
                    <a:pt x="386" y="3079"/>
                  </a:cubicBezTo>
                  <a:cubicBezTo>
                    <a:pt x="603" y="3079"/>
                    <a:pt x="772" y="2910"/>
                    <a:pt x="772" y="2693"/>
                  </a:cubicBezTo>
                  <a:lnTo>
                    <a:pt x="772" y="380"/>
                  </a:lnTo>
                  <a:cubicBezTo>
                    <a:pt x="760" y="127"/>
                    <a:pt x="573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5402080" y="3373789"/>
              <a:ext cx="32565" cy="181082"/>
            </a:xfrm>
            <a:custGeom>
              <a:avLst/>
              <a:gdLst/>
              <a:ahLst/>
              <a:cxnLst/>
              <a:rect l="l" t="t" r="r" b="b"/>
              <a:pathLst>
                <a:path w="772" h="4260" extrusionOk="0">
                  <a:moveTo>
                    <a:pt x="386" y="0"/>
                  </a:moveTo>
                  <a:cubicBezTo>
                    <a:pt x="199" y="0"/>
                    <a:pt x="13" y="127"/>
                    <a:pt x="1" y="380"/>
                  </a:cubicBezTo>
                  <a:lnTo>
                    <a:pt x="1" y="3874"/>
                  </a:lnTo>
                  <a:cubicBezTo>
                    <a:pt x="1" y="4091"/>
                    <a:pt x="169" y="4260"/>
                    <a:pt x="386" y="4260"/>
                  </a:cubicBezTo>
                  <a:cubicBezTo>
                    <a:pt x="603" y="4260"/>
                    <a:pt x="772" y="4091"/>
                    <a:pt x="772" y="3874"/>
                  </a:cubicBezTo>
                  <a:lnTo>
                    <a:pt x="772" y="380"/>
                  </a:lnTo>
                  <a:cubicBezTo>
                    <a:pt x="760" y="127"/>
                    <a:pt x="573" y="0"/>
                    <a:pt x="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2" name="Google Shape;372;p47"/>
          <p:cNvCxnSpPr/>
          <p:nvPr/>
        </p:nvCxnSpPr>
        <p:spPr>
          <a:xfrm>
            <a:off x="2893650" y="1058650"/>
            <a:ext cx="33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Critères de choix de </a:t>
            </a:r>
            <a:r>
              <a:rPr lang="fr-FR" dirty="0">
                <a:solidFill>
                  <a:schemeClr val="dk2"/>
                </a:solidFill>
              </a:rPr>
              <a:t>Surpresseur</a:t>
            </a:r>
            <a:endParaRPr dirty="0"/>
          </a:p>
        </p:txBody>
      </p:sp>
      <p:sp>
        <p:nvSpPr>
          <p:cNvPr id="374" name="Google Shape;374;p47"/>
          <p:cNvSpPr txBox="1">
            <a:spLocks noGrp="1"/>
          </p:cNvSpPr>
          <p:nvPr>
            <p:ph type="subTitle" idx="1"/>
          </p:nvPr>
        </p:nvSpPr>
        <p:spPr>
          <a:xfrm>
            <a:off x="2180839" y="1855899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/>
              <a:t>Le débit</a:t>
            </a:r>
            <a:endParaRPr dirty="0"/>
          </a:p>
        </p:txBody>
      </p:sp>
      <p:sp>
        <p:nvSpPr>
          <p:cNvPr id="376" name="Google Shape;376;p47"/>
          <p:cNvSpPr txBox="1">
            <a:spLocks noGrp="1"/>
          </p:cNvSpPr>
          <p:nvPr>
            <p:ph type="subTitle" idx="3"/>
          </p:nvPr>
        </p:nvSpPr>
        <p:spPr>
          <a:xfrm>
            <a:off x="2178701" y="3536422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/>
              <a:t>La hauteur de </a:t>
            </a:r>
            <a:r>
              <a:rPr lang="fr-FR" dirty="0">
                <a:solidFill>
                  <a:schemeClr val="tx2">
                    <a:lumMod val="90000"/>
                  </a:schemeClr>
                </a:solidFill>
              </a:rPr>
              <a:t>refoulement</a:t>
            </a:r>
            <a:endParaRPr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378" name="Google Shape;378;p47"/>
          <p:cNvSpPr txBox="1">
            <a:spLocks noGrp="1"/>
          </p:cNvSpPr>
          <p:nvPr>
            <p:ph type="subTitle" idx="5"/>
          </p:nvPr>
        </p:nvSpPr>
        <p:spPr>
          <a:xfrm>
            <a:off x="5699440" y="1860037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/>
              <a:t>La </a:t>
            </a:r>
            <a:r>
              <a:rPr lang="fr-FR" dirty="0">
                <a:solidFill>
                  <a:schemeClr val="tx2">
                    <a:lumMod val="90000"/>
                  </a:schemeClr>
                </a:solidFill>
              </a:rPr>
              <a:t>taille</a:t>
            </a:r>
            <a:r>
              <a:rPr lang="fr-FR" dirty="0"/>
              <a:t> &amp; les dimensions</a:t>
            </a:r>
            <a:endParaRPr dirty="0"/>
          </a:p>
        </p:txBody>
      </p:sp>
      <p:sp>
        <p:nvSpPr>
          <p:cNvPr id="380" name="Google Shape;380;p47"/>
          <p:cNvSpPr txBox="1">
            <a:spLocks noGrp="1"/>
          </p:cNvSpPr>
          <p:nvPr>
            <p:ph type="subTitle" idx="7"/>
          </p:nvPr>
        </p:nvSpPr>
        <p:spPr>
          <a:xfrm>
            <a:off x="5699440" y="3398606"/>
            <a:ext cx="21975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>
                <a:solidFill>
                  <a:schemeClr val="tx2">
                    <a:lumMod val="90000"/>
                  </a:schemeClr>
                </a:solidFill>
              </a:rPr>
              <a:t>NPSH</a:t>
            </a:r>
            <a:r>
              <a:rPr lang="fr-FR" dirty="0"/>
              <a:t> &amp; </a:t>
            </a:r>
            <a:r>
              <a:rPr lang="fr-FR" dirty="0">
                <a:solidFill>
                  <a:schemeClr val="tx2">
                    <a:lumMod val="90000"/>
                  </a:schemeClr>
                </a:solidFill>
              </a:rPr>
              <a:t>HMT</a:t>
            </a:r>
            <a:endParaRPr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7F8C499F-297D-7B82-DF33-3CD81C5484AA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11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40"/>
          <p:cNvCxnSpPr/>
          <p:nvPr/>
        </p:nvCxnSpPr>
        <p:spPr>
          <a:xfrm>
            <a:off x="2604750" y="2951563"/>
            <a:ext cx="393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2197650" y="1970708"/>
            <a:ext cx="47487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3600" dirty="0">
                <a:solidFill>
                  <a:schemeClr val="tx1"/>
                </a:solidFill>
              </a:rPr>
              <a:t>Analyse Fonctionnelle &amp; Analyse Technique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70" name="Google Shape;270;p40"/>
          <p:cNvSpPr txBox="1">
            <a:spLocks noGrp="1"/>
          </p:cNvSpPr>
          <p:nvPr>
            <p:ph type="title" idx="2"/>
          </p:nvPr>
        </p:nvSpPr>
        <p:spPr>
          <a:xfrm>
            <a:off x="2197650" y="1047122"/>
            <a:ext cx="47487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75D9BE4A-C683-ECAF-A96D-28A41780D219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12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7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41"/>
          <p:cNvCxnSpPr/>
          <p:nvPr/>
        </p:nvCxnSpPr>
        <p:spPr>
          <a:xfrm>
            <a:off x="829925" y="2626475"/>
            <a:ext cx="294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713250" y="1895350"/>
            <a:ext cx="3834900" cy="6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300" dirty="0">
                <a:solidFill>
                  <a:schemeClr val="dk2"/>
                </a:solidFill>
              </a:rPr>
              <a:t>Analyse Fonctionnelle</a:t>
            </a:r>
            <a:endParaRPr sz="3300" dirty="0">
              <a:solidFill>
                <a:schemeClr val="dk2"/>
              </a:solidFill>
            </a:endParaRPr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3F69678B-2887-D316-534F-D618BF5840D2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13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530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209"/>
          <a:stretch/>
        </p:blipFill>
        <p:spPr>
          <a:xfrm>
            <a:off x="660902" y="525101"/>
            <a:ext cx="7451003" cy="3892990"/>
          </a:xfrm>
          <a:prstGeom prst="rect">
            <a:avLst/>
          </a:prstGeom>
        </p:spPr>
      </p:pic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C537A2F8-FDDC-2A07-3798-1F4D4D767915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bg1"/>
                </a:solidFill>
              </a:rPr>
              <a:pPr algn="r"/>
              <a:t>14</a:t>
            </a:fld>
            <a:endParaRPr lang="e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7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41"/>
          <p:cNvCxnSpPr/>
          <p:nvPr/>
        </p:nvCxnSpPr>
        <p:spPr>
          <a:xfrm>
            <a:off x="829925" y="2626475"/>
            <a:ext cx="294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713250" y="1895350"/>
            <a:ext cx="3834900" cy="6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300" dirty="0">
                <a:solidFill>
                  <a:schemeClr val="dk2"/>
                </a:solidFill>
              </a:rPr>
              <a:t>Modèle SADT</a:t>
            </a:r>
            <a:endParaRPr sz="3300" dirty="0">
              <a:solidFill>
                <a:schemeClr val="dk2"/>
              </a:solidFill>
            </a:endParaRPr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B0B3BBFC-565A-871A-6004-926876FC452B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15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61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" y="0"/>
            <a:ext cx="9129986" cy="5143499"/>
          </a:xfrm>
          <a:prstGeom prst="rect">
            <a:avLst/>
          </a:prstGeom>
        </p:spPr>
      </p:pic>
      <p:sp>
        <p:nvSpPr>
          <p:cNvPr id="3" name="Google Shape;860;p19">
            <a:extLst>
              <a:ext uri="{FF2B5EF4-FFF2-40B4-BE49-F238E27FC236}">
                <a16:creationId xmlns:a16="http://schemas.microsoft.com/office/drawing/2014/main" id="{2CF7E551-CBA5-96D1-8D02-2F143768747A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bg1"/>
                </a:solidFill>
              </a:rPr>
              <a:pPr algn="r"/>
              <a:t>16</a:t>
            </a:fld>
            <a:endParaRPr lang="e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65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43"/>
          <p:cNvCxnSpPr/>
          <p:nvPr/>
        </p:nvCxnSpPr>
        <p:spPr>
          <a:xfrm rot="10800000">
            <a:off x="4597700" y="2712200"/>
            <a:ext cx="37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43"/>
          <p:cNvSpPr txBox="1">
            <a:spLocks noGrp="1"/>
          </p:cNvSpPr>
          <p:nvPr>
            <p:ph type="title"/>
          </p:nvPr>
        </p:nvSpPr>
        <p:spPr>
          <a:xfrm>
            <a:off x="3682075" y="1895350"/>
            <a:ext cx="4748700" cy="6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3300" dirty="0">
                <a:solidFill>
                  <a:schemeClr val="dk2"/>
                </a:solidFill>
              </a:rPr>
              <a:t>Analyse Technique</a:t>
            </a:r>
            <a:endParaRPr sz="3300" dirty="0">
              <a:solidFill>
                <a:schemeClr val="dk2"/>
              </a:solidFill>
            </a:endParaRPr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B011D69C-4054-839D-E679-85D218241DED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17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44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44"/>
          <p:cNvCxnSpPr/>
          <p:nvPr/>
        </p:nvCxnSpPr>
        <p:spPr>
          <a:xfrm>
            <a:off x="2013450" y="2872025"/>
            <a:ext cx="511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44"/>
          <p:cNvSpPr txBox="1">
            <a:spLocks noGrp="1"/>
          </p:cNvSpPr>
          <p:nvPr>
            <p:ph type="subTitle" idx="1"/>
          </p:nvPr>
        </p:nvSpPr>
        <p:spPr>
          <a:xfrm>
            <a:off x="1805400" y="1607700"/>
            <a:ext cx="5533200" cy="12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Unna" panose="020B0604020202020204" charset="0"/>
              </a:rPr>
              <a:t>Description du </a:t>
            </a:r>
            <a:r>
              <a:rPr lang="en-GB" u="sng" dirty="0">
                <a:solidFill>
                  <a:srgbClr val="E0AE6B"/>
                </a:solidFill>
                <a:latin typeface="Unna" panose="020B0604020202020204" charset="0"/>
              </a:rPr>
              <a:t>processus</a:t>
            </a:r>
          </a:p>
        </p:txBody>
      </p:sp>
      <p:grpSp>
        <p:nvGrpSpPr>
          <p:cNvPr id="2" name="Google Shape;755;p66">
            <a:extLst>
              <a:ext uri="{FF2B5EF4-FFF2-40B4-BE49-F238E27FC236}">
                <a16:creationId xmlns:a16="http://schemas.microsoft.com/office/drawing/2014/main" id="{28E61D6E-73EF-AFA5-D8A8-73BDBAFA62BA}"/>
              </a:ext>
            </a:extLst>
          </p:cNvPr>
          <p:cNvGrpSpPr/>
          <p:nvPr/>
        </p:nvGrpSpPr>
        <p:grpSpPr>
          <a:xfrm>
            <a:off x="2100640" y="1980555"/>
            <a:ext cx="460168" cy="458489"/>
            <a:chOff x="13428650" y="4497550"/>
            <a:chExt cx="328950" cy="327750"/>
          </a:xfrm>
        </p:grpSpPr>
        <p:sp>
          <p:nvSpPr>
            <p:cNvPr id="3" name="Google Shape;756;p66">
              <a:extLst>
                <a:ext uri="{FF2B5EF4-FFF2-40B4-BE49-F238E27FC236}">
                  <a16:creationId xmlns:a16="http://schemas.microsoft.com/office/drawing/2014/main" id="{6F68BF86-9CA0-1356-C610-4DCCB63DDA51}"/>
                </a:ext>
              </a:extLst>
            </p:cNvPr>
            <p:cNvSpPr/>
            <p:nvPr/>
          </p:nvSpPr>
          <p:spPr>
            <a:xfrm>
              <a:off x="13500325" y="4691525"/>
              <a:ext cx="63875" cy="62100"/>
            </a:xfrm>
            <a:custGeom>
              <a:avLst/>
              <a:gdLst/>
              <a:ahLst/>
              <a:cxnLst/>
              <a:rect l="l" t="t" r="r" b="b"/>
              <a:pathLst>
                <a:path w="2555" h="2484" extrusionOk="0">
                  <a:moveTo>
                    <a:pt x="64" y="0"/>
                  </a:moveTo>
                  <a:cubicBezTo>
                    <a:pt x="43" y="0"/>
                    <a:pt x="22" y="0"/>
                    <a:pt x="1" y="1"/>
                  </a:cubicBezTo>
                  <a:cubicBezTo>
                    <a:pt x="194" y="556"/>
                    <a:pt x="507" y="1086"/>
                    <a:pt x="965" y="1544"/>
                  </a:cubicBezTo>
                  <a:cubicBezTo>
                    <a:pt x="1399" y="1977"/>
                    <a:pt x="1929" y="2315"/>
                    <a:pt x="2507" y="2483"/>
                  </a:cubicBezTo>
                  <a:cubicBezTo>
                    <a:pt x="2554" y="1323"/>
                    <a:pt x="125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57;p66">
              <a:extLst>
                <a:ext uri="{FF2B5EF4-FFF2-40B4-BE49-F238E27FC236}">
                  <a16:creationId xmlns:a16="http://schemas.microsoft.com/office/drawing/2014/main" id="{84F8BC13-2BB2-F70A-8CAE-EC44CDF81DA7}"/>
                </a:ext>
              </a:extLst>
            </p:cNvPr>
            <p:cNvSpPr/>
            <p:nvPr/>
          </p:nvSpPr>
          <p:spPr>
            <a:xfrm>
              <a:off x="13622025" y="4691500"/>
              <a:ext cx="62675" cy="62125"/>
            </a:xfrm>
            <a:custGeom>
              <a:avLst/>
              <a:gdLst/>
              <a:ahLst/>
              <a:cxnLst/>
              <a:rect l="l" t="t" r="r" b="b"/>
              <a:pathLst>
                <a:path w="2507" h="2485" extrusionOk="0">
                  <a:moveTo>
                    <a:pt x="2442" y="1"/>
                  </a:moveTo>
                  <a:cubicBezTo>
                    <a:pt x="1904" y="1"/>
                    <a:pt x="1306" y="287"/>
                    <a:pt x="796" y="773"/>
                  </a:cubicBezTo>
                  <a:cubicBezTo>
                    <a:pt x="290" y="1304"/>
                    <a:pt x="1" y="1930"/>
                    <a:pt x="25" y="2484"/>
                  </a:cubicBezTo>
                  <a:cubicBezTo>
                    <a:pt x="579" y="2316"/>
                    <a:pt x="1109" y="2002"/>
                    <a:pt x="1567" y="1545"/>
                  </a:cubicBezTo>
                  <a:cubicBezTo>
                    <a:pt x="2025" y="1087"/>
                    <a:pt x="2338" y="557"/>
                    <a:pt x="2507" y="2"/>
                  </a:cubicBezTo>
                  <a:cubicBezTo>
                    <a:pt x="2485" y="1"/>
                    <a:pt x="2464" y="1"/>
                    <a:pt x="2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58;p66">
              <a:extLst>
                <a:ext uri="{FF2B5EF4-FFF2-40B4-BE49-F238E27FC236}">
                  <a16:creationId xmlns:a16="http://schemas.microsoft.com/office/drawing/2014/main" id="{8A2029DC-8CE7-73CF-6B4B-38A06599ECFF}"/>
                </a:ext>
              </a:extLst>
            </p:cNvPr>
            <p:cNvSpPr/>
            <p:nvPr/>
          </p:nvSpPr>
          <p:spPr>
            <a:xfrm>
              <a:off x="13500325" y="4569250"/>
              <a:ext cx="62700" cy="62100"/>
            </a:xfrm>
            <a:custGeom>
              <a:avLst/>
              <a:gdLst/>
              <a:ahLst/>
              <a:cxnLst/>
              <a:rect l="l" t="t" r="r" b="b"/>
              <a:pathLst>
                <a:path w="2508" h="2484" extrusionOk="0">
                  <a:moveTo>
                    <a:pt x="2507" y="1"/>
                  </a:moveTo>
                  <a:lnTo>
                    <a:pt x="2507" y="1"/>
                  </a:lnTo>
                  <a:cubicBezTo>
                    <a:pt x="1350" y="362"/>
                    <a:pt x="362" y="1374"/>
                    <a:pt x="1" y="2483"/>
                  </a:cubicBezTo>
                  <a:cubicBezTo>
                    <a:pt x="22" y="2484"/>
                    <a:pt x="44" y="2484"/>
                    <a:pt x="66" y="2484"/>
                  </a:cubicBezTo>
                  <a:cubicBezTo>
                    <a:pt x="605" y="2484"/>
                    <a:pt x="1225" y="2198"/>
                    <a:pt x="1712" y="1711"/>
                  </a:cubicBezTo>
                  <a:cubicBezTo>
                    <a:pt x="2218" y="1205"/>
                    <a:pt x="2507" y="555"/>
                    <a:pt x="2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59;p66">
              <a:extLst>
                <a:ext uri="{FF2B5EF4-FFF2-40B4-BE49-F238E27FC236}">
                  <a16:creationId xmlns:a16="http://schemas.microsoft.com/office/drawing/2014/main" id="{75D82D87-6CDA-BD99-5F5C-69BDEC220B0C}"/>
                </a:ext>
              </a:extLst>
            </p:cNvPr>
            <p:cNvSpPr/>
            <p:nvPr/>
          </p:nvSpPr>
          <p:spPr>
            <a:xfrm>
              <a:off x="13621450" y="4569250"/>
              <a:ext cx="63250" cy="62700"/>
            </a:xfrm>
            <a:custGeom>
              <a:avLst/>
              <a:gdLst/>
              <a:ahLst/>
              <a:cxnLst/>
              <a:rect l="l" t="t" r="r" b="b"/>
              <a:pathLst>
                <a:path w="2530" h="2508" extrusionOk="0">
                  <a:moveTo>
                    <a:pt x="48" y="1"/>
                  </a:moveTo>
                  <a:cubicBezTo>
                    <a:pt x="0" y="1138"/>
                    <a:pt x="1327" y="2508"/>
                    <a:pt x="2471" y="2508"/>
                  </a:cubicBezTo>
                  <a:cubicBezTo>
                    <a:pt x="2491" y="2508"/>
                    <a:pt x="2510" y="2507"/>
                    <a:pt x="2530" y="2507"/>
                  </a:cubicBezTo>
                  <a:cubicBezTo>
                    <a:pt x="2192" y="1350"/>
                    <a:pt x="1180" y="362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60;p66">
              <a:extLst>
                <a:ext uri="{FF2B5EF4-FFF2-40B4-BE49-F238E27FC236}">
                  <a16:creationId xmlns:a16="http://schemas.microsoft.com/office/drawing/2014/main" id="{A203D4D5-4824-9E78-3F05-28FD412E8880}"/>
                </a:ext>
              </a:extLst>
            </p:cNvPr>
            <p:cNvSpPr/>
            <p:nvPr/>
          </p:nvSpPr>
          <p:spPr>
            <a:xfrm>
              <a:off x="13575650" y="4646375"/>
              <a:ext cx="33750" cy="30425"/>
            </a:xfrm>
            <a:custGeom>
              <a:avLst/>
              <a:gdLst/>
              <a:ahLst/>
              <a:cxnLst/>
              <a:rect l="l" t="t" r="r" b="b"/>
              <a:pathLst>
                <a:path w="1350" h="1217" extrusionOk="0">
                  <a:moveTo>
                    <a:pt x="675" y="0"/>
                  </a:moveTo>
                  <a:cubicBezTo>
                    <a:pt x="530" y="0"/>
                    <a:pt x="362" y="48"/>
                    <a:pt x="241" y="169"/>
                  </a:cubicBezTo>
                  <a:cubicBezTo>
                    <a:pt x="0" y="410"/>
                    <a:pt x="0" y="795"/>
                    <a:pt x="241" y="1036"/>
                  </a:cubicBezTo>
                  <a:cubicBezTo>
                    <a:pt x="362" y="1157"/>
                    <a:pt x="518" y="1217"/>
                    <a:pt x="675" y="1217"/>
                  </a:cubicBezTo>
                  <a:cubicBezTo>
                    <a:pt x="832" y="1217"/>
                    <a:pt x="988" y="1157"/>
                    <a:pt x="1109" y="1036"/>
                  </a:cubicBezTo>
                  <a:cubicBezTo>
                    <a:pt x="1350" y="795"/>
                    <a:pt x="1350" y="410"/>
                    <a:pt x="1109" y="169"/>
                  </a:cubicBezTo>
                  <a:cubicBezTo>
                    <a:pt x="988" y="48"/>
                    <a:pt x="844" y="0"/>
                    <a:pt x="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1;p66">
              <a:extLst>
                <a:ext uri="{FF2B5EF4-FFF2-40B4-BE49-F238E27FC236}">
                  <a16:creationId xmlns:a16="http://schemas.microsoft.com/office/drawing/2014/main" id="{7EF54C1E-A3ED-FFDF-C1A9-F48C1CD7D9A9}"/>
                </a:ext>
              </a:extLst>
            </p:cNvPr>
            <p:cNvSpPr/>
            <p:nvPr/>
          </p:nvSpPr>
          <p:spPr>
            <a:xfrm>
              <a:off x="13495525" y="4564725"/>
              <a:ext cx="194000" cy="193575"/>
            </a:xfrm>
            <a:custGeom>
              <a:avLst/>
              <a:gdLst/>
              <a:ahLst/>
              <a:cxnLst/>
              <a:rect l="l" t="t" r="r" b="b"/>
              <a:pathLst>
                <a:path w="7760" h="7743" extrusionOk="0">
                  <a:moveTo>
                    <a:pt x="3883" y="2489"/>
                  </a:moveTo>
                  <a:cubicBezTo>
                    <a:pt x="4235" y="2489"/>
                    <a:pt x="4591" y="2627"/>
                    <a:pt x="4868" y="2905"/>
                  </a:cubicBezTo>
                  <a:cubicBezTo>
                    <a:pt x="5398" y="3435"/>
                    <a:pt x="5398" y="4302"/>
                    <a:pt x="4868" y="4856"/>
                  </a:cubicBezTo>
                  <a:cubicBezTo>
                    <a:pt x="4591" y="5122"/>
                    <a:pt x="4235" y="5254"/>
                    <a:pt x="3883" y="5254"/>
                  </a:cubicBezTo>
                  <a:cubicBezTo>
                    <a:pt x="3531" y="5254"/>
                    <a:pt x="3181" y="5122"/>
                    <a:pt x="2916" y="4856"/>
                  </a:cubicBezTo>
                  <a:cubicBezTo>
                    <a:pt x="2362" y="4302"/>
                    <a:pt x="2362" y="3435"/>
                    <a:pt x="2916" y="2905"/>
                  </a:cubicBezTo>
                  <a:cubicBezTo>
                    <a:pt x="3181" y="2627"/>
                    <a:pt x="3531" y="2489"/>
                    <a:pt x="3883" y="2489"/>
                  </a:cubicBezTo>
                  <a:close/>
                  <a:moveTo>
                    <a:pt x="3880" y="1"/>
                  </a:moveTo>
                  <a:cubicBezTo>
                    <a:pt x="3735" y="1"/>
                    <a:pt x="3591" y="13"/>
                    <a:pt x="3446" y="37"/>
                  </a:cubicBezTo>
                  <a:cubicBezTo>
                    <a:pt x="3591" y="1338"/>
                    <a:pt x="2386" y="2905"/>
                    <a:pt x="1060" y="3314"/>
                  </a:cubicBezTo>
                  <a:cubicBezTo>
                    <a:pt x="792" y="3404"/>
                    <a:pt x="551" y="3453"/>
                    <a:pt x="296" y="3453"/>
                  </a:cubicBezTo>
                  <a:cubicBezTo>
                    <a:pt x="208" y="3453"/>
                    <a:pt x="118" y="3447"/>
                    <a:pt x="24" y="3435"/>
                  </a:cubicBezTo>
                  <a:cubicBezTo>
                    <a:pt x="0" y="3724"/>
                    <a:pt x="0" y="4013"/>
                    <a:pt x="24" y="4302"/>
                  </a:cubicBezTo>
                  <a:cubicBezTo>
                    <a:pt x="96" y="4295"/>
                    <a:pt x="169" y="4292"/>
                    <a:pt x="241" y="4292"/>
                  </a:cubicBezTo>
                  <a:cubicBezTo>
                    <a:pt x="1892" y="4292"/>
                    <a:pt x="3631" y="6085"/>
                    <a:pt x="3446" y="7724"/>
                  </a:cubicBezTo>
                  <a:cubicBezTo>
                    <a:pt x="3591" y="7736"/>
                    <a:pt x="3735" y="7742"/>
                    <a:pt x="3880" y="7742"/>
                  </a:cubicBezTo>
                  <a:cubicBezTo>
                    <a:pt x="4025" y="7742"/>
                    <a:pt x="4169" y="7736"/>
                    <a:pt x="4314" y="7724"/>
                  </a:cubicBezTo>
                  <a:cubicBezTo>
                    <a:pt x="4241" y="6929"/>
                    <a:pt x="4603" y="6013"/>
                    <a:pt x="5326" y="5314"/>
                  </a:cubicBezTo>
                  <a:cubicBezTo>
                    <a:pt x="5711" y="4905"/>
                    <a:pt x="6193" y="4591"/>
                    <a:pt x="6699" y="4447"/>
                  </a:cubicBezTo>
                  <a:cubicBezTo>
                    <a:pt x="7001" y="4346"/>
                    <a:pt x="7285" y="4296"/>
                    <a:pt x="7567" y="4296"/>
                  </a:cubicBezTo>
                  <a:cubicBezTo>
                    <a:pt x="7623" y="4296"/>
                    <a:pt x="7679" y="4298"/>
                    <a:pt x="7736" y="4302"/>
                  </a:cubicBezTo>
                  <a:cubicBezTo>
                    <a:pt x="7760" y="4013"/>
                    <a:pt x="7760" y="3724"/>
                    <a:pt x="7736" y="3435"/>
                  </a:cubicBezTo>
                  <a:lnTo>
                    <a:pt x="7543" y="3435"/>
                  </a:lnTo>
                  <a:cubicBezTo>
                    <a:pt x="6796" y="3435"/>
                    <a:pt x="5976" y="3073"/>
                    <a:pt x="5326" y="2447"/>
                  </a:cubicBezTo>
                  <a:cubicBezTo>
                    <a:pt x="4916" y="2037"/>
                    <a:pt x="4603" y="1555"/>
                    <a:pt x="4458" y="1049"/>
                  </a:cubicBezTo>
                  <a:cubicBezTo>
                    <a:pt x="4338" y="712"/>
                    <a:pt x="4290" y="350"/>
                    <a:pt x="4314" y="37"/>
                  </a:cubicBezTo>
                  <a:cubicBezTo>
                    <a:pt x="4169" y="13"/>
                    <a:pt x="4025" y="1"/>
                    <a:pt x="3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2;p66">
              <a:extLst>
                <a:ext uri="{FF2B5EF4-FFF2-40B4-BE49-F238E27FC236}">
                  <a16:creationId xmlns:a16="http://schemas.microsoft.com/office/drawing/2014/main" id="{808488FE-B95A-5021-4B46-EB6089050D72}"/>
                </a:ext>
              </a:extLst>
            </p:cNvPr>
            <p:cNvSpPr/>
            <p:nvPr/>
          </p:nvSpPr>
          <p:spPr>
            <a:xfrm>
              <a:off x="13428650" y="4497550"/>
              <a:ext cx="328950" cy="327750"/>
            </a:xfrm>
            <a:custGeom>
              <a:avLst/>
              <a:gdLst/>
              <a:ahLst/>
              <a:cxnLst/>
              <a:rect l="l" t="t" r="r" b="b"/>
              <a:pathLst>
                <a:path w="13158" h="13110" extrusionOk="0">
                  <a:moveTo>
                    <a:pt x="6597" y="1916"/>
                  </a:moveTo>
                  <a:cubicBezTo>
                    <a:pt x="7750" y="1916"/>
                    <a:pt x="8915" y="2344"/>
                    <a:pt x="9832" y="3278"/>
                  </a:cubicBezTo>
                  <a:cubicBezTo>
                    <a:pt x="10483" y="3929"/>
                    <a:pt x="10917" y="4724"/>
                    <a:pt x="11085" y="5543"/>
                  </a:cubicBezTo>
                  <a:cubicBezTo>
                    <a:pt x="11085" y="5543"/>
                    <a:pt x="11085" y="5567"/>
                    <a:pt x="11085" y="5567"/>
                  </a:cubicBezTo>
                  <a:cubicBezTo>
                    <a:pt x="11109" y="5592"/>
                    <a:pt x="11109" y="5616"/>
                    <a:pt x="11109" y="5640"/>
                  </a:cubicBezTo>
                  <a:cubicBezTo>
                    <a:pt x="11399" y="7110"/>
                    <a:pt x="10989" y="8700"/>
                    <a:pt x="9832" y="9857"/>
                  </a:cubicBezTo>
                  <a:cubicBezTo>
                    <a:pt x="8933" y="10756"/>
                    <a:pt x="7761" y="11199"/>
                    <a:pt x="6568" y="11199"/>
                  </a:cubicBezTo>
                  <a:cubicBezTo>
                    <a:pt x="6258" y="11199"/>
                    <a:pt x="5947" y="11170"/>
                    <a:pt x="5639" y="11110"/>
                  </a:cubicBezTo>
                  <a:cubicBezTo>
                    <a:pt x="5615" y="11110"/>
                    <a:pt x="5591" y="11110"/>
                    <a:pt x="5567" y="11086"/>
                  </a:cubicBezTo>
                  <a:cubicBezTo>
                    <a:pt x="3880" y="10773"/>
                    <a:pt x="2362" y="9254"/>
                    <a:pt x="2025" y="7543"/>
                  </a:cubicBezTo>
                  <a:cubicBezTo>
                    <a:pt x="2025" y="7519"/>
                    <a:pt x="2025" y="7495"/>
                    <a:pt x="2000" y="7471"/>
                  </a:cubicBezTo>
                  <a:cubicBezTo>
                    <a:pt x="1880" y="6869"/>
                    <a:pt x="1880" y="6242"/>
                    <a:pt x="2025" y="5640"/>
                  </a:cubicBezTo>
                  <a:cubicBezTo>
                    <a:pt x="2025" y="5616"/>
                    <a:pt x="2025" y="5592"/>
                    <a:pt x="2025" y="5567"/>
                  </a:cubicBezTo>
                  <a:cubicBezTo>
                    <a:pt x="2519" y="3281"/>
                    <a:pt x="4538" y="1916"/>
                    <a:pt x="6597" y="1916"/>
                  </a:cubicBezTo>
                  <a:close/>
                  <a:moveTo>
                    <a:pt x="6555" y="1"/>
                  </a:moveTo>
                  <a:cubicBezTo>
                    <a:pt x="6091" y="1"/>
                    <a:pt x="5627" y="49"/>
                    <a:pt x="5181" y="146"/>
                  </a:cubicBezTo>
                  <a:cubicBezTo>
                    <a:pt x="5013" y="170"/>
                    <a:pt x="4892" y="290"/>
                    <a:pt x="4868" y="459"/>
                  </a:cubicBezTo>
                  <a:lnTo>
                    <a:pt x="4772" y="1109"/>
                  </a:lnTo>
                  <a:cubicBezTo>
                    <a:pt x="4772" y="1158"/>
                    <a:pt x="4723" y="1206"/>
                    <a:pt x="4675" y="1230"/>
                  </a:cubicBezTo>
                  <a:cubicBezTo>
                    <a:pt x="4483" y="1302"/>
                    <a:pt x="4290" y="1374"/>
                    <a:pt x="4121" y="1447"/>
                  </a:cubicBezTo>
                  <a:cubicBezTo>
                    <a:pt x="4097" y="1459"/>
                    <a:pt x="4067" y="1465"/>
                    <a:pt x="4037" y="1465"/>
                  </a:cubicBezTo>
                  <a:cubicBezTo>
                    <a:pt x="4007" y="1465"/>
                    <a:pt x="3976" y="1459"/>
                    <a:pt x="3952" y="1447"/>
                  </a:cubicBezTo>
                  <a:lnTo>
                    <a:pt x="3422" y="1061"/>
                  </a:lnTo>
                  <a:cubicBezTo>
                    <a:pt x="3362" y="1013"/>
                    <a:pt x="3290" y="989"/>
                    <a:pt x="3214" y="989"/>
                  </a:cubicBezTo>
                  <a:cubicBezTo>
                    <a:pt x="3139" y="989"/>
                    <a:pt x="3061" y="1013"/>
                    <a:pt x="2988" y="1061"/>
                  </a:cubicBezTo>
                  <a:cubicBezTo>
                    <a:pt x="2627" y="1302"/>
                    <a:pt x="2266" y="1591"/>
                    <a:pt x="1928" y="1929"/>
                  </a:cubicBezTo>
                  <a:cubicBezTo>
                    <a:pt x="1639" y="2218"/>
                    <a:pt x="1350" y="2555"/>
                    <a:pt x="1109" y="2917"/>
                  </a:cubicBezTo>
                  <a:cubicBezTo>
                    <a:pt x="988" y="3110"/>
                    <a:pt x="988" y="3350"/>
                    <a:pt x="1133" y="3543"/>
                  </a:cubicBezTo>
                  <a:lnTo>
                    <a:pt x="1446" y="3977"/>
                  </a:lnTo>
                  <a:cubicBezTo>
                    <a:pt x="1470" y="4025"/>
                    <a:pt x="1470" y="4073"/>
                    <a:pt x="1446" y="4122"/>
                  </a:cubicBezTo>
                  <a:cubicBezTo>
                    <a:pt x="1374" y="4314"/>
                    <a:pt x="1302" y="4483"/>
                    <a:pt x="1229" y="4676"/>
                  </a:cubicBezTo>
                  <a:cubicBezTo>
                    <a:pt x="1205" y="4724"/>
                    <a:pt x="1157" y="4772"/>
                    <a:pt x="1109" y="4772"/>
                  </a:cubicBezTo>
                  <a:lnTo>
                    <a:pt x="458" y="4893"/>
                  </a:lnTo>
                  <a:cubicBezTo>
                    <a:pt x="314" y="4917"/>
                    <a:pt x="193" y="5037"/>
                    <a:pt x="145" y="5182"/>
                  </a:cubicBezTo>
                  <a:cubicBezTo>
                    <a:pt x="49" y="5640"/>
                    <a:pt x="0" y="6098"/>
                    <a:pt x="0" y="6555"/>
                  </a:cubicBezTo>
                  <a:cubicBezTo>
                    <a:pt x="0" y="6989"/>
                    <a:pt x="49" y="7423"/>
                    <a:pt x="121" y="7833"/>
                  </a:cubicBezTo>
                  <a:cubicBezTo>
                    <a:pt x="169" y="8050"/>
                    <a:pt x="338" y="8242"/>
                    <a:pt x="579" y="8266"/>
                  </a:cubicBezTo>
                  <a:lnTo>
                    <a:pt x="1109" y="8363"/>
                  </a:lnTo>
                  <a:cubicBezTo>
                    <a:pt x="1157" y="8363"/>
                    <a:pt x="1205" y="8411"/>
                    <a:pt x="1229" y="8459"/>
                  </a:cubicBezTo>
                  <a:cubicBezTo>
                    <a:pt x="1302" y="8628"/>
                    <a:pt x="1374" y="8821"/>
                    <a:pt x="1446" y="8989"/>
                  </a:cubicBezTo>
                  <a:cubicBezTo>
                    <a:pt x="1470" y="9038"/>
                    <a:pt x="1470" y="9110"/>
                    <a:pt x="1446" y="9158"/>
                  </a:cubicBezTo>
                  <a:lnTo>
                    <a:pt x="1133" y="9592"/>
                  </a:lnTo>
                  <a:cubicBezTo>
                    <a:pt x="988" y="9785"/>
                    <a:pt x="988" y="10026"/>
                    <a:pt x="1109" y="10218"/>
                  </a:cubicBezTo>
                  <a:cubicBezTo>
                    <a:pt x="1615" y="10941"/>
                    <a:pt x="2266" y="11592"/>
                    <a:pt x="3013" y="12074"/>
                  </a:cubicBezTo>
                  <a:cubicBezTo>
                    <a:pt x="3068" y="12107"/>
                    <a:pt x="3140" y="12125"/>
                    <a:pt x="3213" y="12125"/>
                  </a:cubicBezTo>
                  <a:cubicBezTo>
                    <a:pt x="3296" y="12125"/>
                    <a:pt x="3382" y="12101"/>
                    <a:pt x="3446" y="12050"/>
                  </a:cubicBezTo>
                  <a:lnTo>
                    <a:pt x="3976" y="11688"/>
                  </a:lnTo>
                  <a:cubicBezTo>
                    <a:pt x="4005" y="11660"/>
                    <a:pt x="4033" y="11648"/>
                    <a:pt x="4066" y="11648"/>
                  </a:cubicBezTo>
                  <a:cubicBezTo>
                    <a:pt x="4089" y="11648"/>
                    <a:pt x="4115" y="11654"/>
                    <a:pt x="4145" y="11664"/>
                  </a:cubicBezTo>
                  <a:cubicBezTo>
                    <a:pt x="4314" y="11736"/>
                    <a:pt x="4507" y="11833"/>
                    <a:pt x="4675" y="11881"/>
                  </a:cubicBezTo>
                  <a:cubicBezTo>
                    <a:pt x="4748" y="11905"/>
                    <a:pt x="4772" y="11953"/>
                    <a:pt x="4796" y="12002"/>
                  </a:cubicBezTo>
                  <a:lnTo>
                    <a:pt x="4868" y="12556"/>
                  </a:lnTo>
                  <a:cubicBezTo>
                    <a:pt x="4916" y="12773"/>
                    <a:pt x="5085" y="12941"/>
                    <a:pt x="5302" y="12990"/>
                  </a:cubicBezTo>
                  <a:cubicBezTo>
                    <a:pt x="5736" y="13062"/>
                    <a:pt x="6145" y="13110"/>
                    <a:pt x="6579" y="13110"/>
                  </a:cubicBezTo>
                  <a:cubicBezTo>
                    <a:pt x="6989" y="13110"/>
                    <a:pt x="7422" y="13062"/>
                    <a:pt x="7832" y="12990"/>
                  </a:cubicBezTo>
                  <a:cubicBezTo>
                    <a:pt x="8073" y="12941"/>
                    <a:pt x="8242" y="12773"/>
                    <a:pt x="8290" y="12532"/>
                  </a:cubicBezTo>
                  <a:lnTo>
                    <a:pt x="8362" y="12002"/>
                  </a:lnTo>
                  <a:cubicBezTo>
                    <a:pt x="8362" y="11953"/>
                    <a:pt x="8410" y="11905"/>
                    <a:pt x="8459" y="11881"/>
                  </a:cubicBezTo>
                  <a:cubicBezTo>
                    <a:pt x="8651" y="11809"/>
                    <a:pt x="8820" y="11736"/>
                    <a:pt x="9013" y="11664"/>
                  </a:cubicBezTo>
                  <a:cubicBezTo>
                    <a:pt x="9037" y="11652"/>
                    <a:pt x="9061" y="11646"/>
                    <a:pt x="9085" y="11646"/>
                  </a:cubicBezTo>
                  <a:cubicBezTo>
                    <a:pt x="9109" y="11646"/>
                    <a:pt x="9133" y="11652"/>
                    <a:pt x="9157" y="11664"/>
                  </a:cubicBezTo>
                  <a:lnTo>
                    <a:pt x="9712" y="12050"/>
                  </a:lnTo>
                  <a:cubicBezTo>
                    <a:pt x="9776" y="12101"/>
                    <a:pt x="9855" y="12125"/>
                    <a:pt x="9936" y="12125"/>
                  </a:cubicBezTo>
                  <a:cubicBezTo>
                    <a:pt x="10006" y="12125"/>
                    <a:pt x="10078" y="12107"/>
                    <a:pt x="10145" y="12074"/>
                  </a:cubicBezTo>
                  <a:cubicBezTo>
                    <a:pt x="10531" y="11809"/>
                    <a:pt x="10892" y="11520"/>
                    <a:pt x="11206" y="11182"/>
                  </a:cubicBezTo>
                  <a:cubicBezTo>
                    <a:pt x="11495" y="10893"/>
                    <a:pt x="11784" y="10556"/>
                    <a:pt x="12025" y="10194"/>
                  </a:cubicBezTo>
                  <a:cubicBezTo>
                    <a:pt x="12146" y="10026"/>
                    <a:pt x="12146" y="9760"/>
                    <a:pt x="12025" y="9568"/>
                  </a:cubicBezTo>
                  <a:lnTo>
                    <a:pt x="11688" y="9134"/>
                  </a:lnTo>
                  <a:cubicBezTo>
                    <a:pt x="11664" y="9086"/>
                    <a:pt x="11664" y="9038"/>
                    <a:pt x="11688" y="8965"/>
                  </a:cubicBezTo>
                  <a:cubicBezTo>
                    <a:pt x="11760" y="8797"/>
                    <a:pt x="11832" y="8628"/>
                    <a:pt x="11905" y="8435"/>
                  </a:cubicBezTo>
                  <a:cubicBezTo>
                    <a:pt x="11929" y="8387"/>
                    <a:pt x="11977" y="8339"/>
                    <a:pt x="12025" y="8339"/>
                  </a:cubicBezTo>
                  <a:lnTo>
                    <a:pt x="12676" y="8218"/>
                  </a:lnTo>
                  <a:cubicBezTo>
                    <a:pt x="12820" y="8194"/>
                    <a:pt x="12941" y="8074"/>
                    <a:pt x="12989" y="7929"/>
                  </a:cubicBezTo>
                  <a:cubicBezTo>
                    <a:pt x="13158" y="7062"/>
                    <a:pt x="13158" y="6146"/>
                    <a:pt x="12989" y="5278"/>
                  </a:cubicBezTo>
                  <a:cubicBezTo>
                    <a:pt x="12965" y="5061"/>
                    <a:pt x="12772" y="4893"/>
                    <a:pt x="12555" y="4845"/>
                  </a:cubicBezTo>
                  <a:lnTo>
                    <a:pt x="12025" y="4772"/>
                  </a:lnTo>
                  <a:cubicBezTo>
                    <a:pt x="11953" y="4748"/>
                    <a:pt x="11905" y="4724"/>
                    <a:pt x="11880" y="4652"/>
                  </a:cubicBezTo>
                  <a:cubicBezTo>
                    <a:pt x="11832" y="4483"/>
                    <a:pt x="11760" y="4290"/>
                    <a:pt x="11664" y="4122"/>
                  </a:cubicBezTo>
                  <a:cubicBezTo>
                    <a:pt x="11640" y="4073"/>
                    <a:pt x="11640" y="4001"/>
                    <a:pt x="11688" y="3953"/>
                  </a:cubicBezTo>
                  <a:lnTo>
                    <a:pt x="12001" y="3519"/>
                  </a:lnTo>
                  <a:cubicBezTo>
                    <a:pt x="12121" y="3326"/>
                    <a:pt x="12121" y="3085"/>
                    <a:pt x="12001" y="2893"/>
                  </a:cubicBezTo>
                  <a:cubicBezTo>
                    <a:pt x="11760" y="2531"/>
                    <a:pt x="11495" y="2218"/>
                    <a:pt x="11182" y="1929"/>
                  </a:cubicBezTo>
                  <a:cubicBezTo>
                    <a:pt x="10868" y="1591"/>
                    <a:pt x="10507" y="1302"/>
                    <a:pt x="10121" y="1037"/>
                  </a:cubicBezTo>
                  <a:cubicBezTo>
                    <a:pt x="10049" y="989"/>
                    <a:pt x="9971" y="965"/>
                    <a:pt x="9892" y="965"/>
                  </a:cubicBezTo>
                  <a:cubicBezTo>
                    <a:pt x="9814" y="965"/>
                    <a:pt x="9736" y="989"/>
                    <a:pt x="9664" y="1037"/>
                  </a:cubicBezTo>
                  <a:lnTo>
                    <a:pt x="9133" y="1423"/>
                  </a:lnTo>
                  <a:cubicBezTo>
                    <a:pt x="9105" y="1451"/>
                    <a:pt x="9077" y="1463"/>
                    <a:pt x="9049" y="1463"/>
                  </a:cubicBezTo>
                  <a:cubicBezTo>
                    <a:pt x="9029" y="1463"/>
                    <a:pt x="9009" y="1457"/>
                    <a:pt x="8989" y="1447"/>
                  </a:cubicBezTo>
                  <a:cubicBezTo>
                    <a:pt x="8796" y="1350"/>
                    <a:pt x="8627" y="1278"/>
                    <a:pt x="8459" y="1230"/>
                  </a:cubicBezTo>
                  <a:cubicBezTo>
                    <a:pt x="8386" y="1206"/>
                    <a:pt x="8362" y="1158"/>
                    <a:pt x="8338" y="1085"/>
                  </a:cubicBezTo>
                  <a:lnTo>
                    <a:pt x="8242" y="459"/>
                  </a:lnTo>
                  <a:cubicBezTo>
                    <a:pt x="8218" y="290"/>
                    <a:pt x="8097" y="170"/>
                    <a:pt x="7928" y="146"/>
                  </a:cubicBezTo>
                  <a:cubicBezTo>
                    <a:pt x="7483" y="49"/>
                    <a:pt x="7019" y="1"/>
                    <a:pt x="6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60;p19">
            <a:extLst>
              <a:ext uri="{FF2B5EF4-FFF2-40B4-BE49-F238E27FC236}">
                <a16:creationId xmlns:a16="http://schemas.microsoft.com/office/drawing/2014/main" id="{8F281566-A2D6-DBAC-888B-88D12B5CC4F2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18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560E4821-F2D2-4036-8E0C-374AE5D79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3" y="209006"/>
            <a:ext cx="8725989" cy="4716208"/>
          </a:xfrm>
          <a:prstGeom prst="rect">
            <a:avLst/>
          </a:prstGeom>
          <a:ln>
            <a:solidFill>
              <a:srgbClr val="E6E6E6"/>
            </a:solidFill>
          </a:ln>
        </p:spPr>
      </p:pic>
      <p:sp>
        <p:nvSpPr>
          <p:cNvPr id="3" name="Google Shape;860;p19">
            <a:extLst>
              <a:ext uri="{FF2B5EF4-FFF2-40B4-BE49-F238E27FC236}">
                <a16:creationId xmlns:a16="http://schemas.microsoft.com/office/drawing/2014/main" id="{B792999A-84BD-2F91-D1E6-6B73AF9A143E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bg1"/>
                </a:solidFill>
              </a:rPr>
              <a:pPr algn="r"/>
              <a:t>19</a:t>
            </a:fld>
            <a:endParaRPr lang="e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6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8"/>
          <p:cNvCxnSpPr/>
          <p:nvPr/>
        </p:nvCxnSpPr>
        <p:spPr>
          <a:xfrm>
            <a:off x="3167250" y="1058650"/>
            <a:ext cx="280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713225" y="193200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240" name="Google Shape;240;p38"/>
          <p:cNvSpPr txBox="1">
            <a:spLocks noGrp="1"/>
          </p:cNvSpPr>
          <p:nvPr>
            <p:ph type="title" idx="3"/>
          </p:nvPr>
        </p:nvSpPr>
        <p:spPr>
          <a:xfrm>
            <a:off x="713225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1" name="Google Shape;241;p38"/>
          <p:cNvSpPr txBox="1">
            <a:spLocks noGrp="1"/>
          </p:cNvSpPr>
          <p:nvPr>
            <p:ph type="subTitle" idx="4"/>
          </p:nvPr>
        </p:nvSpPr>
        <p:spPr>
          <a:xfrm>
            <a:off x="604583" y="3664450"/>
            <a:ext cx="2783016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Automatisation</a:t>
            </a:r>
            <a:endParaRPr dirty="0"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 idx="6"/>
          </p:nvPr>
        </p:nvSpPr>
        <p:spPr>
          <a:xfrm>
            <a:off x="713225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44" name="Google Shape;244;p38"/>
          <p:cNvSpPr txBox="1">
            <a:spLocks noGrp="1"/>
          </p:cNvSpPr>
          <p:nvPr>
            <p:ph type="subTitle" idx="7"/>
          </p:nvPr>
        </p:nvSpPr>
        <p:spPr>
          <a:xfrm>
            <a:off x="6237400" y="1940775"/>
            <a:ext cx="2556064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Dimensionnement</a:t>
            </a:r>
            <a:endParaRPr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 idx="9"/>
          </p:nvPr>
        </p:nvSpPr>
        <p:spPr>
          <a:xfrm>
            <a:off x="6237400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subTitle" idx="13"/>
          </p:nvPr>
        </p:nvSpPr>
        <p:spPr>
          <a:xfrm>
            <a:off x="6237400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 idx="15"/>
          </p:nvPr>
        </p:nvSpPr>
        <p:spPr>
          <a:xfrm>
            <a:off x="6237400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subTitle" idx="16"/>
          </p:nvPr>
        </p:nvSpPr>
        <p:spPr>
          <a:xfrm>
            <a:off x="3475313" y="1931999"/>
            <a:ext cx="2556064" cy="6397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Analyse fonctionnelle &amp; technique</a:t>
            </a:r>
            <a:endParaRPr sz="2000" dirty="0"/>
          </a:p>
        </p:txBody>
      </p:sp>
      <p:sp>
        <p:nvSpPr>
          <p:cNvPr id="252" name="Google Shape;252;p38"/>
          <p:cNvSpPr txBox="1">
            <a:spLocks noGrp="1"/>
          </p:cNvSpPr>
          <p:nvPr>
            <p:ph type="title" idx="18"/>
          </p:nvPr>
        </p:nvSpPr>
        <p:spPr>
          <a:xfrm>
            <a:off x="3475313" y="140740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subTitle" idx="19"/>
          </p:nvPr>
        </p:nvSpPr>
        <p:spPr>
          <a:xfrm>
            <a:off x="3475313" y="3664450"/>
            <a:ext cx="23994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Simulation</a:t>
            </a:r>
            <a:endParaRPr dirty="0"/>
          </a:p>
        </p:txBody>
      </p:sp>
      <p:sp>
        <p:nvSpPr>
          <p:cNvPr id="255" name="Google Shape;255;p38"/>
          <p:cNvSpPr txBox="1">
            <a:spLocks noGrp="1"/>
          </p:cNvSpPr>
          <p:nvPr>
            <p:ph type="title" idx="21"/>
          </p:nvPr>
        </p:nvSpPr>
        <p:spPr>
          <a:xfrm>
            <a:off x="3475313" y="3139850"/>
            <a:ext cx="23994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E6E878EC-460E-03E0-FBC8-331834A2B313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2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364FCF19-8BE8-4CF8-AB47-A6E4B4C0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78193"/>
            <a:ext cx="8900160" cy="4545875"/>
          </a:xfrm>
          <a:prstGeom prst="rect">
            <a:avLst/>
          </a:prstGeom>
        </p:spPr>
      </p:pic>
      <p:sp>
        <p:nvSpPr>
          <p:cNvPr id="3" name="Google Shape;860;p19">
            <a:extLst>
              <a:ext uri="{FF2B5EF4-FFF2-40B4-BE49-F238E27FC236}">
                <a16:creationId xmlns:a16="http://schemas.microsoft.com/office/drawing/2014/main" id="{B4F0638D-0D33-6F8A-2DBD-F2CCBBFD0855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20</a:t>
            </a:fld>
            <a:endParaRPr lang="en" sz="1800" dirty="0">
              <a:solidFill>
                <a:schemeClr val="tx1"/>
              </a:solidFill>
            </a:endParaRPr>
          </a:p>
        </p:txBody>
      </p:sp>
      <p:sp>
        <p:nvSpPr>
          <p:cNvPr id="4" name="Google Shape;860;p19">
            <a:extLst>
              <a:ext uri="{FF2B5EF4-FFF2-40B4-BE49-F238E27FC236}">
                <a16:creationId xmlns:a16="http://schemas.microsoft.com/office/drawing/2014/main" id="{5F3EC072-0553-C3CE-FF29-FFFF5AA5F154}"/>
              </a:ext>
            </a:extLst>
          </p:cNvPr>
          <p:cNvSpPr txBox="1">
            <a:spLocks/>
          </p:cNvSpPr>
          <p:nvPr/>
        </p:nvSpPr>
        <p:spPr>
          <a:xfrm>
            <a:off x="8717414" y="46350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bg1"/>
                </a:solidFill>
              </a:rPr>
              <a:pPr algn="r"/>
              <a:t>20</a:t>
            </a:fld>
            <a:endParaRPr lang="e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9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0F4168C-7823-754D-D11A-92753E786A45}"/>
              </a:ext>
            </a:extLst>
          </p:cNvPr>
          <p:cNvSpPr txBox="1"/>
          <p:nvPr/>
        </p:nvSpPr>
        <p:spPr>
          <a:xfrm>
            <a:off x="-1175657" y="1287554"/>
            <a:ext cx="5982788" cy="3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4">
              <a:lnSpc>
                <a:spcPct val="102000"/>
              </a:lnSpc>
              <a:spcBef>
                <a:spcPts val="200"/>
              </a:spcBef>
            </a:pPr>
            <a:r>
              <a:rPr lang="fr-FR" sz="1800" b="1" dirty="0">
                <a:solidFill>
                  <a:srgbClr val="E0AE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Electrovanne</a:t>
            </a:r>
            <a:r>
              <a:rPr lang="fr-FR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remplissage </a:t>
            </a:r>
            <a:endParaRPr lang="en-GB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033414-17A1-BC4A-6C39-10BB2C66814C}"/>
              </a:ext>
            </a:extLst>
          </p:cNvPr>
          <p:cNvSpPr txBox="1"/>
          <p:nvPr/>
        </p:nvSpPr>
        <p:spPr>
          <a:xfrm>
            <a:off x="3452949" y="1283857"/>
            <a:ext cx="5982788" cy="3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4">
              <a:lnSpc>
                <a:spcPct val="102000"/>
              </a:lnSpc>
              <a:spcBef>
                <a:spcPts val="200"/>
              </a:spcBef>
            </a:pPr>
            <a:r>
              <a:rPr lang="fr-FR" sz="1800" b="1" dirty="0">
                <a:solidFill>
                  <a:srgbClr val="E0AE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Electrovanne</a:t>
            </a:r>
            <a:r>
              <a:rPr lang="fr-FR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sécurité </a:t>
            </a:r>
            <a:endParaRPr lang="en-GB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D81518-4C7E-6943-3FF2-74D2B7245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045" l="5051" r="98990">
                        <a14:foregroundMark x1="6566" y1="21136" x2="6566" y2="21136"/>
                        <a14:foregroundMark x1="5303" y1="16818" x2="5303" y2="16818"/>
                        <a14:foregroundMark x1="74747" y1="65909" x2="74747" y2="65909"/>
                        <a14:foregroundMark x1="31061" y1="90455" x2="59596" y2="92500"/>
                        <a14:foregroundMark x1="59596" y1="92500" x2="86364" y2="89773"/>
                        <a14:foregroundMark x1="88384" y1="70909" x2="99242" y2="77727"/>
                        <a14:foregroundMark x1="62626" y1="93864" x2="95707" y2="95227"/>
                        <a14:foregroundMark x1="95707" y1="95227" x2="89141" y2="97045"/>
                        <a14:backgroundMark x1="30808" y1="99318" x2="30808" y2="99318"/>
                        <a14:backgroundMark x1="40909" y1="98864" x2="40909" y2="988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414" y="1989546"/>
            <a:ext cx="2160000" cy="240025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72BBC6-8BE7-B5DD-B22C-6C6EACCCB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04" b="96544" l="9739" r="89549">
                        <a14:foregroundMark x1="56770" y1="44060" x2="56770" y2="44060"/>
                        <a14:foregroundMark x1="20428" y1="57451" x2="20428" y2="57451"/>
                        <a14:foregroundMark x1="32067" y1="93521" x2="32067" y2="93521"/>
                        <a14:foregroundMark x1="30641" y1="96976" x2="30641" y2="96976"/>
                        <a14:foregroundMark x1="33492" y1="5616" x2="33492" y2="5616"/>
                        <a14:foregroundMark x1="30641" y1="4104" x2="30641" y2="4104"/>
                        <a14:foregroundMark x1="49169" y1="15335" x2="49169" y2="15335"/>
                        <a14:foregroundMark x1="48694" y1="9719" x2="51544" y2="17711"/>
                        <a14:foregroundMark x1="29691" y1="38013" x2="21615" y2="31317"/>
                        <a14:foregroundMark x1="28504" y1="86177" x2="33017" y2="948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9213" y="1989547"/>
            <a:ext cx="2160000" cy="2400253"/>
          </a:xfrm>
          <a:prstGeom prst="rect">
            <a:avLst/>
          </a:prstGeom>
        </p:spPr>
      </p:pic>
      <p:sp>
        <p:nvSpPr>
          <p:cNvPr id="2" name="Google Shape;403;p49">
            <a:extLst>
              <a:ext uri="{FF2B5EF4-FFF2-40B4-BE49-F238E27FC236}">
                <a16:creationId xmlns:a16="http://schemas.microsoft.com/office/drawing/2014/main" id="{E63FB634-24C0-9EEE-AEEC-4DAA87649343}"/>
              </a:ext>
            </a:extLst>
          </p:cNvPr>
          <p:cNvSpPr/>
          <p:nvPr/>
        </p:nvSpPr>
        <p:spPr>
          <a:xfrm>
            <a:off x="4902926" y="1813371"/>
            <a:ext cx="2928207" cy="275260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860;p19">
            <a:extLst>
              <a:ext uri="{FF2B5EF4-FFF2-40B4-BE49-F238E27FC236}">
                <a16:creationId xmlns:a16="http://schemas.microsoft.com/office/drawing/2014/main" id="{BE7DC6A2-8BBD-804D-FAE6-0A510278C75B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21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0F4168C-7823-754D-D11A-92753E786A45}"/>
              </a:ext>
            </a:extLst>
          </p:cNvPr>
          <p:cNvSpPr txBox="1"/>
          <p:nvPr/>
        </p:nvSpPr>
        <p:spPr>
          <a:xfrm>
            <a:off x="-696686" y="1283857"/>
            <a:ext cx="5982788" cy="3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4">
              <a:lnSpc>
                <a:spcPct val="102000"/>
              </a:lnSpc>
              <a:spcBef>
                <a:spcPts val="200"/>
              </a:spcBef>
            </a:pPr>
            <a:r>
              <a:rPr lang="fr-FR" sz="1800" b="1" dirty="0">
                <a:solidFill>
                  <a:srgbClr val="E0AE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Vanne</a:t>
            </a:r>
            <a:r>
              <a:rPr lang="fr-FR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manuelle</a:t>
            </a:r>
            <a:endParaRPr lang="en-GB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033414-17A1-BC4A-6C39-10BB2C66814C}"/>
              </a:ext>
            </a:extLst>
          </p:cNvPr>
          <p:cNvSpPr txBox="1"/>
          <p:nvPr/>
        </p:nvSpPr>
        <p:spPr>
          <a:xfrm>
            <a:off x="3679371" y="1344161"/>
            <a:ext cx="5982788" cy="3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4">
              <a:lnSpc>
                <a:spcPct val="102000"/>
              </a:lnSpc>
              <a:spcBef>
                <a:spcPts val="200"/>
              </a:spcBef>
            </a:pPr>
            <a:r>
              <a:rPr lang="fr-FR" sz="1800" b="1" dirty="0">
                <a:solidFill>
                  <a:srgbClr val="E0AE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Pompe</a:t>
            </a:r>
            <a:r>
              <a:rPr lang="fr-FR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centrifuge</a:t>
            </a:r>
            <a:endParaRPr lang="en-GB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1DD2619-CCC6-5DBF-53D7-1BEC97B7C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21" b="95570" l="1767" r="98587">
                        <a14:foregroundMark x1="2473" y1="71097" x2="2473" y2="71097"/>
                        <a14:foregroundMark x1="31802" y1="95570" x2="31802" y2="95570"/>
                        <a14:foregroundMark x1="85512" y1="78692" x2="85512" y2="78692"/>
                        <a14:foregroundMark x1="93640" y1="68987" x2="93640" y2="68987"/>
                        <a14:foregroundMark x1="49823" y1="11392" x2="49823" y2="11392"/>
                        <a14:foregroundMark x1="51590" y1="10127" x2="51590" y2="10127"/>
                        <a14:foregroundMark x1="80919" y1="8650" x2="80919" y2="8650"/>
                        <a14:foregroundMark x1="96466" y1="4641" x2="96466" y2="4641"/>
                        <a14:foregroundMark x1="92226" y1="2321" x2="92226" y2="2321"/>
                        <a14:foregroundMark x1="98587" y1="66245" x2="98587" y2="66245"/>
                        <a14:foregroundMark x1="30742" y1="5063" x2="30742" y2="50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5213" y="2177142"/>
            <a:ext cx="2180683" cy="2232480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1569FDB-79DC-0BB3-812C-E4EE49924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52" b="99140" l="9375" r="92634">
                        <a14:foregroundMark x1="25893" y1="8309" x2="25893" y2="8309"/>
                        <a14:foregroundMark x1="37946" y1="3438" x2="37946" y2="3438"/>
                        <a14:foregroundMark x1="92634" y1="37536" x2="92634" y2="37536"/>
                        <a14:foregroundMark x1="29464" y1="93123" x2="29464" y2="93123"/>
                        <a14:foregroundMark x1="9375" y1="45272" x2="9375" y2="45272"/>
                        <a14:foregroundMark x1="33036" y1="99140" x2="33036" y2="991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6503" y="2063930"/>
            <a:ext cx="2168525" cy="2232480"/>
          </a:xfrm>
          <a:prstGeom prst="rect">
            <a:avLst/>
          </a:prstGeom>
        </p:spPr>
      </p:pic>
      <p:sp>
        <p:nvSpPr>
          <p:cNvPr id="7" name="Google Shape;403;p49">
            <a:extLst>
              <a:ext uri="{FF2B5EF4-FFF2-40B4-BE49-F238E27FC236}">
                <a16:creationId xmlns:a16="http://schemas.microsoft.com/office/drawing/2014/main" id="{EFCB82E2-9BCD-E00C-F340-0B745EDDAB95}"/>
              </a:ext>
            </a:extLst>
          </p:cNvPr>
          <p:cNvSpPr/>
          <p:nvPr/>
        </p:nvSpPr>
        <p:spPr>
          <a:xfrm>
            <a:off x="458875" y="1762832"/>
            <a:ext cx="3093360" cy="2878837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860;p19">
            <a:extLst>
              <a:ext uri="{FF2B5EF4-FFF2-40B4-BE49-F238E27FC236}">
                <a16:creationId xmlns:a16="http://schemas.microsoft.com/office/drawing/2014/main" id="{0F0100AF-AF74-2D0E-1F82-A94721F136F8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22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00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0F4168C-7823-754D-D11A-92753E786A45}"/>
              </a:ext>
            </a:extLst>
          </p:cNvPr>
          <p:cNvSpPr txBox="1"/>
          <p:nvPr/>
        </p:nvSpPr>
        <p:spPr>
          <a:xfrm>
            <a:off x="-1175657" y="1287554"/>
            <a:ext cx="5982788" cy="3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4">
              <a:lnSpc>
                <a:spcPct val="102000"/>
              </a:lnSpc>
              <a:spcBef>
                <a:spcPts val="200"/>
              </a:spcBef>
            </a:pPr>
            <a:r>
              <a:rPr lang="fr-FR" sz="1800" b="1" dirty="0">
                <a:solidFill>
                  <a:srgbClr val="E0AE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Ballon</a:t>
            </a:r>
            <a:r>
              <a:rPr lang="fr-FR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Anti bélier à vessie </a:t>
            </a:r>
            <a:endParaRPr lang="en-GB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033414-17A1-BC4A-6C39-10BB2C66814C}"/>
              </a:ext>
            </a:extLst>
          </p:cNvPr>
          <p:cNvSpPr txBox="1"/>
          <p:nvPr/>
        </p:nvSpPr>
        <p:spPr>
          <a:xfrm>
            <a:off x="3452949" y="1283857"/>
            <a:ext cx="5982788" cy="3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4">
              <a:lnSpc>
                <a:spcPct val="102000"/>
              </a:lnSpc>
              <a:spcBef>
                <a:spcPts val="200"/>
              </a:spcBef>
            </a:pPr>
            <a:r>
              <a:rPr lang="fr-FR" sz="1800" b="1" dirty="0">
                <a:solidFill>
                  <a:srgbClr val="E0AE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Variateur</a:t>
            </a:r>
            <a:r>
              <a:rPr lang="fr-FR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vitesse</a:t>
            </a:r>
            <a:endParaRPr lang="en-GB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E5F5AB4-F3B5-BC48-5D7F-83D4E5323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91" b="98864" l="8209" r="92164">
                        <a14:foregroundMark x1="39179" y1="17500" x2="39179" y2="17500"/>
                        <a14:foregroundMark x1="41791" y1="18636" x2="41791" y2="18636"/>
                        <a14:foregroundMark x1="63060" y1="6818" x2="63060" y2="6818"/>
                        <a14:foregroundMark x1="33582" y1="5000" x2="33582" y2="5000"/>
                        <a14:foregroundMark x1="58209" y1="4091" x2="58209" y2="4091"/>
                        <a14:foregroundMark x1="91791" y1="44773" x2="91791" y2="44773"/>
                        <a14:foregroundMark x1="82836" y1="82500" x2="82836" y2="82500"/>
                        <a14:foregroundMark x1="84328" y1="89773" x2="84328" y2="89773"/>
                        <a14:foregroundMark x1="54478" y1="94545" x2="54478" y2="94545"/>
                        <a14:foregroundMark x1="64925" y1="75227" x2="64925" y2="75227"/>
                        <a14:foregroundMark x1="47761" y1="76136" x2="47761" y2="76136"/>
                        <a14:foregroundMark x1="54851" y1="98864" x2="54851" y2="98864"/>
                        <a14:foregroundMark x1="55224" y1="5000" x2="55224" y2="5000"/>
                        <a14:foregroundMark x1="80224" y1="4545" x2="80224" y2="4545"/>
                        <a14:foregroundMark x1="92164" y1="38636" x2="92164" y2="3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600" y="1989546"/>
            <a:ext cx="2148794" cy="24002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B9A07C6-957A-BC6A-8AAE-DD6E2A655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79" b="99246" l="1040" r="95841">
                        <a14:foregroundMark x1="8146" y1="37940" x2="8146" y2="37940"/>
                        <a14:foregroundMark x1="6586" y1="32412" x2="6586" y2="32412"/>
                        <a14:foregroundMark x1="6066" y1="22362" x2="6066" y2="22362"/>
                        <a14:foregroundMark x1="1213" y1="28894" x2="1213" y2="28894"/>
                        <a14:foregroundMark x1="41075" y1="11558" x2="41075" y2="11558"/>
                        <a14:foregroundMark x1="33449" y1="6281" x2="33449" y2="6281"/>
                        <a14:foregroundMark x1="95841" y1="46231" x2="95841" y2="46231"/>
                        <a14:foregroundMark x1="66551" y1="89196" x2="66551" y2="89196"/>
                        <a14:foregroundMark x1="53899" y1="90201" x2="53899" y2="90201"/>
                        <a14:foregroundMark x1="65858" y1="86432" x2="65858" y2="86432"/>
                        <a14:foregroundMark x1="76603" y1="99246" x2="76603" y2="99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2433" y="1989545"/>
            <a:ext cx="2263820" cy="2400253"/>
          </a:xfrm>
          <a:prstGeom prst="rect">
            <a:avLst/>
          </a:prstGeom>
        </p:spPr>
      </p:pic>
      <p:sp>
        <p:nvSpPr>
          <p:cNvPr id="6" name="Google Shape;403;p49">
            <a:extLst>
              <a:ext uri="{FF2B5EF4-FFF2-40B4-BE49-F238E27FC236}">
                <a16:creationId xmlns:a16="http://schemas.microsoft.com/office/drawing/2014/main" id="{C8F2024D-87FA-D0D2-6161-78C93ABEB67B}"/>
              </a:ext>
            </a:extLst>
          </p:cNvPr>
          <p:cNvSpPr/>
          <p:nvPr/>
        </p:nvSpPr>
        <p:spPr>
          <a:xfrm>
            <a:off x="4897663" y="1750252"/>
            <a:ext cx="3093360" cy="2878837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860;p19">
            <a:extLst>
              <a:ext uri="{FF2B5EF4-FFF2-40B4-BE49-F238E27FC236}">
                <a16:creationId xmlns:a16="http://schemas.microsoft.com/office/drawing/2014/main" id="{A1F1FCC0-A7D3-CB83-5733-A42EB47943BD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23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102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0F4168C-7823-754D-D11A-92753E786A45}"/>
              </a:ext>
            </a:extLst>
          </p:cNvPr>
          <p:cNvSpPr txBox="1"/>
          <p:nvPr/>
        </p:nvSpPr>
        <p:spPr>
          <a:xfrm>
            <a:off x="-1175657" y="1287554"/>
            <a:ext cx="5982788" cy="3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4">
              <a:lnSpc>
                <a:spcPct val="102000"/>
              </a:lnSpc>
              <a:spcBef>
                <a:spcPts val="200"/>
              </a:spcBef>
            </a:pPr>
            <a:r>
              <a:rPr lang="fr-FR" sz="1800" b="1" dirty="0">
                <a:solidFill>
                  <a:srgbClr val="E0AE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Clapet</a:t>
            </a:r>
            <a:r>
              <a:rPr lang="fr-FR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Anti-retour</a:t>
            </a:r>
            <a:endParaRPr lang="en-GB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033414-17A1-BC4A-6C39-10BB2C66814C}"/>
              </a:ext>
            </a:extLst>
          </p:cNvPr>
          <p:cNvSpPr txBox="1"/>
          <p:nvPr/>
        </p:nvSpPr>
        <p:spPr>
          <a:xfrm>
            <a:off x="3700621" y="1287554"/>
            <a:ext cx="5982788" cy="3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4">
              <a:lnSpc>
                <a:spcPct val="102000"/>
              </a:lnSpc>
              <a:spcBef>
                <a:spcPts val="200"/>
              </a:spcBef>
            </a:pPr>
            <a:r>
              <a:rPr lang="fr-FR" sz="1800" b="1" dirty="0">
                <a:solidFill>
                  <a:srgbClr val="E0AE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Soupape</a:t>
            </a:r>
            <a:r>
              <a:rPr lang="fr-FR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sécurité</a:t>
            </a:r>
            <a:endParaRPr lang="en-GB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7530F2-4AA3-C471-2AAB-C09B333E9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93035" l="5682" r="95227">
                        <a14:foregroundMark x1="47500" y1="10448" x2="47500" y2="10448"/>
                        <a14:foregroundMark x1="48636" y1="10448" x2="48636" y2="10448"/>
                        <a14:foregroundMark x1="47955" y1="9204" x2="47955" y2="9204"/>
                        <a14:foregroundMark x1="92045" y1="46517" x2="92045" y2="46517"/>
                        <a14:foregroundMark x1="76818" y1="93035" x2="76818" y2="93035"/>
                        <a14:foregroundMark x1="9091" y1="50000" x2="9091" y2="50000"/>
                        <a14:foregroundMark x1="5682" y1="35821" x2="5682" y2="35821"/>
                        <a14:foregroundMark x1="95227" y1="51244" x2="95227" y2="512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330" y="1989545"/>
            <a:ext cx="2263820" cy="2400253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B85D14B0-66C0-54A9-3C35-6A591B9A19A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95" b="97740" l="7283" r="89916">
                        <a14:foregroundMark x1="7563" y1="63653" x2="7563" y2="63653"/>
                        <a14:foregroundMark x1="24090" y1="70998" x2="24090" y2="70998"/>
                        <a14:foregroundMark x1="30532" y1="69868" x2="30532" y2="69868"/>
                        <a14:foregroundMark x1="24370" y1="67232" x2="24370" y2="67232"/>
                        <a14:foregroundMark x1="66387" y1="6780" x2="66387" y2="6780"/>
                        <a14:foregroundMark x1="61625" y1="1695" x2="61625" y2="1695"/>
                        <a14:foregroundMark x1="52101" y1="97740" x2="52101" y2="9774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0105" y="1989545"/>
            <a:ext cx="2263820" cy="2400253"/>
          </a:xfrm>
          <a:prstGeom prst="rect">
            <a:avLst/>
          </a:prstGeom>
        </p:spPr>
      </p:pic>
      <p:sp>
        <p:nvSpPr>
          <p:cNvPr id="2" name="Google Shape;403;p49">
            <a:extLst>
              <a:ext uri="{FF2B5EF4-FFF2-40B4-BE49-F238E27FC236}">
                <a16:creationId xmlns:a16="http://schemas.microsoft.com/office/drawing/2014/main" id="{B6960698-46CB-15B1-5D32-80A73C796865}"/>
              </a:ext>
            </a:extLst>
          </p:cNvPr>
          <p:cNvSpPr/>
          <p:nvPr/>
        </p:nvSpPr>
        <p:spPr>
          <a:xfrm>
            <a:off x="458875" y="1762832"/>
            <a:ext cx="3093360" cy="2878837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860;p19">
            <a:extLst>
              <a:ext uri="{FF2B5EF4-FFF2-40B4-BE49-F238E27FC236}">
                <a16:creationId xmlns:a16="http://schemas.microsoft.com/office/drawing/2014/main" id="{DA172D6F-0779-6009-3111-D2EB417A8FA0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24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2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40"/>
          <p:cNvCxnSpPr/>
          <p:nvPr/>
        </p:nvCxnSpPr>
        <p:spPr>
          <a:xfrm>
            <a:off x="2604750" y="2951563"/>
            <a:ext cx="393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1878419" y="2078738"/>
            <a:ext cx="5067931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Dimensionnement</a:t>
            </a:r>
            <a:endParaRPr dirty="0"/>
          </a:p>
        </p:txBody>
      </p:sp>
      <p:sp>
        <p:nvSpPr>
          <p:cNvPr id="269" name="Google Shape;269;p40"/>
          <p:cNvSpPr txBox="1">
            <a:spLocks noGrp="1"/>
          </p:cNvSpPr>
          <p:nvPr>
            <p:ph type="subTitle" idx="1"/>
          </p:nvPr>
        </p:nvSpPr>
        <p:spPr>
          <a:xfrm>
            <a:off x="3434260" y="3206479"/>
            <a:ext cx="3055200" cy="1145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Pompes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Capteurs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Conception mécanique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Schéma électrique</a:t>
            </a:r>
            <a:endParaRPr dirty="0"/>
          </a:p>
        </p:txBody>
      </p:sp>
      <p:sp>
        <p:nvSpPr>
          <p:cNvPr id="270" name="Google Shape;270;p40"/>
          <p:cNvSpPr txBox="1">
            <a:spLocks noGrp="1"/>
          </p:cNvSpPr>
          <p:nvPr>
            <p:ph type="title" idx="2"/>
          </p:nvPr>
        </p:nvSpPr>
        <p:spPr>
          <a:xfrm>
            <a:off x="2197650" y="1282513"/>
            <a:ext cx="47487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2E5CDF3A-68C8-0231-3CA5-0FF9A8BC140C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25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775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2"/>
          <p:cNvCxnSpPr/>
          <p:nvPr/>
        </p:nvCxnSpPr>
        <p:spPr>
          <a:xfrm>
            <a:off x="2458050" y="1058650"/>
            <a:ext cx="42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Dimensionnement : Les Pompes</a:t>
            </a:r>
            <a:endParaRPr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>
          <a:xfrm>
            <a:off x="1030644" y="1456098"/>
            <a:ext cx="7717500" cy="3327900"/>
          </a:xfrm>
        </p:spPr>
        <p:txBody>
          <a:bodyPr/>
          <a:lstStyle/>
          <a:p>
            <a:pPr marL="139700" indent="0" algn="ctr">
              <a:buNone/>
            </a:pPr>
            <a:r>
              <a:rPr lang="fr-FR" sz="2400" dirty="0"/>
              <a:t>Objectifs à atteindre : </a:t>
            </a:r>
          </a:p>
          <a:p>
            <a:pPr marL="139700" indent="0">
              <a:buNone/>
            </a:pPr>
            <a:endParaRPr lang="fr-FR" dirty="0"/>
          </a:p>
          <a:p>
            <a:pPr marL="139700" indent="0">
              <a:buNone/>
            </a:pP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094958" y="2390060"/>
            <a:ext cx="159650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Qmax = 300 m3/h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6488351" y="2377359"/>
            <a:ext cx="130018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HMT = 240 m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2893208" y="1902438"/>
            <a:ext cx="592688" cy="411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158213" y="1959145"/>
            <a:ext cx="845131" cy="354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2775444" y="2852279"/>
            <a:ext cx="0" cy="7371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1977194" y="3674330"/>
            <a:ext cx="1596500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Qmax = 100 m3/h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687110" y="2266106"/>
            <a:ext cx="129008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E9550"/>
                </a:solidFill>
              </a:rPr>
              <a:t>Qmax de surpresseur :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155524" y="2287372"/>
            <a:ext cx="142525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E9550"/>
                </a:solidFill>
              </a:rPr>
              <a:t>HMT de surpresseur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516990" y="3566608"/>
            <a:ext cx="146020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E9550"/>
                </a:solidFill>
              </a:rPr>
              <a:t>Qmax de chaque pompe :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80778" y="3641866"/>
            <a:ext cx="130018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HMT = 80 m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155524" y="3534144"/>
            <a:ext cx="146020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E9550"/>
                </a:solidFill>
              </a:rPr>
              <a:t>HMT de chaque pompe :</a:t>
            </a:r>
          </a:p>
        </p:txBody>
      </p:sp>
      <p:cxnSp>
        <p:nvCxnSpPr>
          <p:cNvPr id="53" name="Connecteur droit avec flèche 52"/>
          <p:cNvCxnSpPr/>
          <p:nvPr/>
        </p:nvCxnSpPr>
        <p:spPr>
          <a:xfrm>
            <a:off x="7126196" y="2751452"/>
            <a:ext cx="0" cy="7371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0F78F562-7D6D-807F-5733-B901C626A2AE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26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87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2"/>
          <p:cNvCxnSpPr/>
          <p:nvPr/>
        </p:nvCxnSpPr>
        <p:spPr>
          <a:xfrm>
            <a:off x="5398860" y="1051561"/>
            <a:ext cx="42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5635256" y="70884"/>
            <a:ext cx="3312970" cy="757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Courbe de performance</a:t>
            </a:r>
            <a:endParaRPr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 flipV="1">
            <a:off x="3693042" y="3189767"/>
            <a:ext cx="21265" cy="16799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999460" y="3189767"/>
            <a:ext cx="27042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900226" y="1888047"/>
            <a:ext cx="27830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tx1"/>
                </a:solidFill>
              </a:rPr>
              <a:t>Société : </a:t>
            </a:r>
            <a:r>
              <a:rPr lang="fr-FR" sz="2000" dirty="0">
                <a:solidFill>
                  <a:srgbClr val="CE9550"/>
                </a:solidFill>
              </a:rPr>
              <a:t>E-TECH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tx1"/>
                </a:solidFill>
              </a:rPr>
              <a:t>Marque : </a:t>
            </a:r>
            <a:r>
              <a:rPr lang="fr-FR" sz="2000" dirty="0">
                <a:solidFill>
                  <a:srgbClr val="CE9550"/>
                </a:solidFill>
              </a:rPr>
              <a:t>EV 95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tx1"/>
                </a:solidFill>
              </a:rPr>
              <a:t>N° de série : </a:t>
            </a:r>
            <a:r>
              <a:rPr lang="fr-FR" sz="2000" dirty="0">
                <a:solidFill>
                  <a:srgbClr val="CE9550"/>
                </a:solidFill>
              </a:rPr>
              <a:t>EV 95-4</a:t>
            </a: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5072B67B-5163-E23F-D9B1-51EBA4A64D34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27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59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2"/>
          <p:cNvCxnSpPr/>
          <p:nvPr/>
        </p:nvCxnSpPr>
        <p:spPr>
          <a:xfrm>
            <a:off x="2441974" y="1196341"/>
            <a:ext cx="42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2698563" y="345101"/>
            <a:ext cx="3714721" cy="757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Courbe de rendement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436"/>
            <a:ext cx="9144000" cy="1693806"/>
          </a:xfrm>
          <a:prstGeom prst="rect">
            <a:avLst/>
          </a:prstGeom>
        </p:spPr>
      </p:pic>
      <p:cxnSp>
        <p:nvCxnSpPr>
          <p:cNvPr id="4" name="Connecteur droit 3"/>
          <p:cNvCxnSpPr/>
          <p:nvPr/>
        </p:nvCxnSpPr>
        <p:spPr>
          <a:xfrm flipV="1">
            <a:off x="6736080" y="2308860"/>
            <a:ext cx="7620" cy="9067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 flipV="1">
            <a:off x="960120" y="2301240"/>
            <a:ext cx="5783580" cy="7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3749364" y="3995046"/>
            <a:ext cx="1645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chemeClr val="tx1"/>
                </a:solidFill>
              </a:rPr>
              <a:t>η</a:t>
            </a:r>
            <a:r>
              <a:rPr lang="fr-FR" sz="2800" dirty="0">
                <a:solidFill>
                  <a:schemeClr val="tx1"/>
                </a:solidFill>
              </a:rPr>
              <a:t> = 78%</a:t>
            </a:r>
          </a:p>
        </p:txBody>
      </p:sp>
      <p:sp>
        <p:nvSpPr>
          <p:cNvPr id="3" name="Google Shape;860;p19">
            <a:extLst>
              <a:ext uri="{FF2B5EF4-FFF2-40B4-BE49-F238E27FC236}">
                <a16:creationId xmlns:a16="http://schemas.microsoft.com/office/drawing/2014/main" id="{3AF03E52-0C8F-FB7A-0F82-DF6A962D6833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28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6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2"/>
          <p:cNvCxnSpPr/>
          <p:nvPr/>
        </p:nvCxnSpPr>
        <p:spPr>
          <a:xfrm>
            <a:off x="2441974" y="1196341"/>
            <a:ext cx="42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2698563" y="345101"/>
            <a:ext cx="3714721" cy="757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NPSH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" y="1657312"/>
            <a:ext cx="9408803" cy="2337734"/>
          </a:xfrm>
          <a:prstGeom prst="rect">
            <a:avLst/>
          </a:prstGeom>
        </p:spPr>
      </p:pic>
      <p:cxnSp>
        <p:nvCxnSpPr>
          <p:cNvPr id="4" name="Connecteur droit 3"/>
          <p:cNvCxnSpPr/>
          <p:nvPr/>
        </p:nvCxnSpPr>
        <p:spPr>
          <a:xfrm flipH="1" flipV="1">
            <a:off x="6473190" y="2522220"/>
            <a:ext cx="3810" cy="4743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1242060" y="2522220"/>
            <a:ext cx="52311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3367253" y="4336734"/>
            <a:ext cx="2506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/>
                </a:solidFill>
              </a:rPr>
              <a:t>NPSH= 5,8 m</a:t>
            </a:r>
          </a:p>
        </p:txBody>
      </p:sp>
      <p:sp>
        <p:nvSpPr>
          <p:cNvPr id="3" name="Google Shape;860;p19">
            <a:extLst>
              <a:ext uri="{FF2B5EF4-FFF2-40B4-BE49-F238E27FC236}">
                <a16:creationId xmlns:a16="http://schemas.microsoft.com/office/drawing/2014/main" id="{7FFFCA31-02E6-992A-D0D0-E3E2A139CA5B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29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2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40"/>
          <p:cNvCxnSpPr/>
          <p:nvPr/>
        </p:nvCxnSpPr>
        <p:spPr>
          <a:xfrm>
            <a:off x="2604750" y="2951563"/>
            <a:ext cx="393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2197650" y="2078738"/>
            <a:ext cx="47487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269" name="Google Shape;269;p40"/>
          <p:cNvSpPr txBox="1">
            <a:spLocks noGrp="1"/>
          </p:cNvSpPr>
          <p:nvPr>
            <p:ph type="subTitle" idx="1"/>
          </p:nvPr>
        </p:nvSpPr>
        <p:spPr>
          <a:xfrm>
            <a:off x="1658679" y="3178125"/>
            <a:ext cx="5773479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400" b="1" dirty="0"/>
              <a:t>“Never before in the history of mankind has the pace of innovation and technological acceleration been faster than it is today.”</a:t>
            </a:r>
            <a:r>
              <a:rPr lang="en-US" sz="1400" dirty="0"/>
              <a:t>—Yannick </a:t>
            </a:r>
            <a:r>
              <a:rPr lang="en-US" sz="1400" dirty="0" err="1"/>
              <a:t>Schilly</a:t>
            </a:r>
            <a:endParaRPr sz="1400" dirty="0"/>
          </a:p>
        </p:txBody>
      </p:sp>
      <p:sp>
        <p:nvSpPr>
          <p:cNvPr id="270" name="Google Shape;270;p40"/>
          <p:cNvSpPr txBox="1">
            <a:spLocks noGrp="1"/>
          </p:cNvSpPr>
          <p:nvPr>
            <p:ph type="title" idx="2"/>
          </p:nvPr>
        </p:nvSpPr>
        <p:spPr>
          <a:xfrm>
            <a:off x="2197650" y="1282513"/>
            <a:ext cx="47487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5FE4E6A1-038F-AA1F-258B-8E1A8F624290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3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-4" y="2584748"/>
          <a:ext cx="9144002" cy="668992"/>
        </p:xfrm>
        <a:graphic>
          <a:graphicData uri="http://schemas.openxmlformats.org/drawingml/2006/table">
            <a:tbl>
              <a:tblPr firstRow="1" bandRow="1">
                <a:tableStyleId>{13CF92B6-CC59-4584-BABB-931DE89DF8CB}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416647649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5274223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92247385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93705468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9107523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543267777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4241938578"/>
                    </a:ext>
                  </a:extLst>
                </a:gridCol>
              </a:tblGrid>
              <a:tr h="36419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Société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Marque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N° série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NPSH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η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FP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 (%)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52167"/>
                  </a:ext>
                </a:extLst>
              </a:tr>
              <a:tr h="260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E-TECH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EV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EV 95-4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5,8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400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870290"/>
                  </a:ext>
                </a:extLst>
              </a:tr>
            </a:tbl>
          </a:graphicData>
        </a:graphic>
      </p:graphicFrame>
      <p:sp>
        <p:nvSpPr>
          <p:cNvPr id="3" name="Google Shape;860;p19">
            <a:extLst>
              <a:ext uri="{FF2B5EF4-FFF2-40B4-BE49-F238E27FC236}">
                <a16:creationId xmlns:a16="http://schemas.microsoft.com/office/drawing/2014/main" id="{2082458D-4F78-3C82-2C30-74C81CDA45C3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30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53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3;p42"/>
          <p:cNvSpPr txBox="1">
            <a:spLocks noGrp="1"/>
          </p:cNvSpPr>
          <p:nvPr>
            <p:ph type="title"/>
          </p:nvPr>
        </p:nvSpPr>
        <p:spPr>
          <a:xfrm>
            <a:off x="1044176" y="25991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Dimensionnement : Pressostat</a:t>
            </a:r>
            <a:endParaRPr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51253C-80EE-4BA7-862C-398D8688E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1" y="1405606"/>
            <a:ext cx="2794807" cy="2443459"/>
          </a:xfrm>
          <a:prstGeom prst="ellipse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70710" y="4012780"/>
            <a:ext cx="191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rPr>
              <a:t>Pressostat</a:t>
            </a:r>
            <a:r>
              <a:rPr lang="fr-FR" sz="1000" dirty="0"/>
              <a:t> </a:t>
            </a: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rPr>
              <a:t>XMLP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669942" y="1186452"/>
            <a:ext cx="5214347" cy="3539430"/>
          </a:xfrm>
          <a:prstGeom prst="rect">
            <a:avLst/>
          </a:prstGeom>
          <a:noFill/>
          <a:ln w="38100">
            <a:solidFill>
              <a:srgbClr val="C0823C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Plage de pression de 4,6 à 25 bars (jusqu'à 70°C)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Conformité aux normes internationales, CE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Contacts secs pour la commande d'un moteur biphasé ou triphasé jusqu'à 3 kW / 400 V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Disponibles avec entrées de fluides : G ¼, R ¼ ou G 3/8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81BFFF18-1909-48B4-4BC3-4D54E1587D2F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31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39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3;p42"/>
          <p:cNvSpPr txBox="1">
            <a:spLocks noGrp="1"/>
          </p:cNvSpPr>
          <p:nvPr>
            <p:ph type="title"/>
          </p:nvPr>
        </p:nvSpPr>
        <p:spPr>
          <a:xfrm>
            <a:off x="1044176" y="25991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Dimensionnement : Transmetteur de pression</a:t>
            </a:r>
            <a:endParaRPr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51253C-80EE-4BA7-862C-398D8688E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5" y="1405606"/>
            <a:ext cx="2443459" cy="2443459"/>
          </a:xfrm>
          <a:prstGeom prst="ellipse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70711" y="4012780"/>
            <a:ext cx="157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rPr>
              <a:t>PT DANFOSS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547330" y="961449"/>
            <a:ext cx="4772954" cy="3323987"/>
          </a:xfrm>
          <a:prstGeom prst="rect">
            <a:avLst/>
          </a:prstGeom>
          <a:noFill/>
          <a:ln w="38100">
            <a:solidFill>
              <a:srgbClr val="C0823C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Plage de Pression : 0-10 bar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Type de Signal de Sortie : 4-20 mA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Type de Raccord de Pression : G-1/4 Male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Homologation : ATEX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Supply Voltage VDC :10,00 - 30,00 V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Temps de Réponse max.(ms) : 4 ms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Indice de protection : IP65</a:t>
            </a:r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4802CB41-7D58-7D46-2F44-51B73AF445D4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32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86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3;p42"/>
          <p:cNvSpPr txBox="1">
            <a:spLocks noGrp="1"/>
          </p:cNvSpPr>
          <p:nvPr>
            <p:ph type="title"/>
          </p:nvPr>
        </p:nvSpPr>
        <p:spPr>
          <a:xfrm>
            <a:off x="1044176" y="25991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/>
              <a:t>Dimensionnement : </a:t>
            </a:r>
            <a:r>
              <a:rPr lang="fr-FR" dirty="0"/>
              <a:t>Débitmètre </a:t>
            </a:r>
            <a:r>
              <a:rPr lang="en" sz="3200" dirty="0"/>
              <a:t> </a:t>
            </a:r>
            <a:endParaRPr sz="3200" dirty="0"/>
          </a:p>
        </p:txBody>
      </p:sp>
      <p:sp>
        <p:nvSpPr>
          <p:cNvPr id="10" name="ZoneTexte 9"/>
          <p:cNvSpPr txBox="1"/>
          <p:nvPr/>
        </p:nvSpPr>
        <p:spPr>
          <a:xfrm>
            <a:off x="3864725" y="1815393"/>
            <a:ext cx="4395103" cy="1477328"/>
          </a:xfrm>
          <a:prstGeom prst="rect">
            <a:avLst/>
          </a:prstGeom>
          <a:noFill/>
          <a:ln w="38100">
            <a:solidFill>
              <a:srgbClr val="C0823C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Diamètre nominale : 15-2000mm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Vitesse de débit maximum : 15 m/s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Signal de Sortie : 4-20 mA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51253C-80EE-4BA7-862C-398D8688E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5" y="1405606"/>
            <a:ext cx="2443459" cy="2443459"/>
          </a:xfrm>
          <a:prstGeom prst="ellipse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04946" y="4039215"/>
            <a:ext cx="2614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rPr>
              <a:t>Débitmètre magnétique</a:t>
            </a:r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CF8E55DB-7DF6-2357-407F-B0A430A8B1EA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33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49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3;p42"/>
          <p:cNvSpPr txBox="1">
            <a:spLocks noGrp="1"/>
          </p:cNvSpPr>
          <p:nvPr>
            <p:ph type="title"/>
          </p:nvPr>
        </p:nvSpPr>
        <p:spPr>
          <a:xfrm>
            <a:off x="1044176" y="25991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Dimensionnement : Capture de niveau</a:t>
            </a:r>
            <a:endParaRPr sz="3200" dirty="0"/>
          </a:p>
        </p:txBody>
      </p:sp>
      <p:sp>
        <p:nvSpPr>
          <p:cNvPr id="8" name="ZoneTexte 7"/>
          <p:cNvSpPr txBox="1"/>
          <p:nvPr/>
        </p:nvSpPr>
        <p:spPr>
          <a:xfrm>
            <a:off x="666671" y="4103464"/>
            <a:ext cx="2915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rPr>
              <a:t>Transmetteur de niveau magnétostrictif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030980" y="1657839"/>
            <a:ext cx="4145721" cy="1938992"/>
          </a:xfrm>
          <a:prstGeom prst="rect">
            <a:avLst/>
          </a:prstGeom>
          <a:noFill/>
          <a:ln w="38100">
            <a:solidFill>
              <a:srgbClr val="C0823C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Température d'utilisation :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  T = -90 ... +450 °C [-130 ... +842 °F]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Pression de service :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fr-FR" sz="2000" dirty="0">
                <a:solidFill>
                  <a:schemeClr val="dk1"/>
                </a:solidFill>
                <a:latin typeface="Unna"/>
                <a:ea typeface="Unna"/>
                <a:cs typeface="Unna"/>
              </a:rPr>
              <a:t>    P = vide jusqu'à 100 bar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51253C-80EE-4BA7-862C-398D8688E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8" y="1178895"/>
            <a:ext cx="2788159" cy="2788159"/>
          </a:xfrm>
          <a:prstGeom prst="ellipse">
            <a:avLst/>
          </a:prstGeom>
        </p:spPr>
      </p:pic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A45D8450-BF97-2DF6-7134-89A24218AB30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34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57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97355" y="198233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Bilan de puissance </a:t>
            </a:r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2C3E9D18-87D0-C83C-B187-1F1EE82BAB22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35</a:t>
            </a:fld>
            <a:endParaRPr lang="en" sz="1800" dirty="0">
              <a:solidFill>
                <a:schemeClr val="tx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BDF7D1A-A93F-6C2C-6102-314F19547618}"/>
              </a:ext>
            </a:extLst>
          </p:cNvPr>
          <p:cNvGrpSpPr/>
          <p:nvPr/>
        </p:nvGrpSpPr>
        <p:grpSpPr>
          <a:xfrm>
            <a:off x="1279445" y="631401"/>
            <a:ext cx="6585110" cy="4328042"/>
            <a:chOff x="1022821" y="780260"/>
            <a:chExt cx="6585110" cy="432804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794EDDB-EABF-66E3-1F2E-F19613848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5" t="15788"/>
            <a:stretch/>
          </p:blipFill>
          <p:spPr>
            <a:xfrm>
              <a:off x="1022821" y="780260"/>
              <a:ext cx="6585110" cy="310229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1347055-62F7-3975-3837-B6C3CD24B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5"/>
            <a:stretch/>
          </p:blipFill>
          <p:spPr>
            <a:xfrm>
              <a:off x="1022821" y="3584525"/>
              <a:ext cx="6585110" cy="1523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873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2"/>
          <p:cNvCxnSpPr/>
          <p:nvPr/>
        </p:nvCxnSpPr>
        <p:spPr>
          <a:xfrm>
            <a:off x="2458050" y="1058650"/>
            <a:ext cx="42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 Mécanique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FA0F4C-305F-8ED1-B9E7-0AB7A6C1E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" r="3456"/>
          <a:stretch/>
        </p:blipFill>
        <p:spPr>
          <a:xfrm>
            <a:off x="2600992" y="1099576"/>
            <a:ext cx="6238599" cy="3896709"/>
          </a:xfrm>
          <a:prstGeom prst="rect">
            <a:avLst/>
          </a:prstGeom>
        </p:spPr>
      </p:pic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A90E1E52-A480-7D83-6206-420104DAFB48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36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2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296 L -0.28194 0.3358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97" y="1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2"/>
          <p:cNvCxnSpPr/>
          <p:nvPr/>
        </p:nvCxnSpPr>
        <p:spPr>
          <a:xfrm>
            <a:off x="2458050" y="1058650"/>
            <a:ext cx="42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dirty="0"/>
              <a:t>Conception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2589F8-C6C3-4567-893E-9F802DC0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70" y="1388958"/>
            <a:ext cx="4099780" cy="290035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93452E6-3EE4-C666-7875-EE7A9A14D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53" y="1388960"/>
            <a:ext cx="4099777" cy="2900355"/>
          </a:xfrm>
          <a:prstGeom prst="rect">
            <a:avLst/>
          </a:prstGeom>
        </p:spPr>
      </p:pic>
      <p:sp>
        <p:nvSpPr>
          <p:cNvPr id="4" name="Google Shape;860;p19">
            <a:extLst>
              <a:ext uri="{FF2B5EF4-FFF2-40B4-BE49-F238E27FC236}">
                <a16:creationId xmlns:a16="http://schemas.microsoft.com/office/drawing/2014/main" id="{3CA509C9-95B7-2A8E-E22B-8A313E47A1A0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37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2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2"/>
          <p:cNvCxnSpPr/>
          <p:nvPr/>
        </p:nvCxnSpPr>
        <p:spPr>
          <a:xfrm>
            <a:off x="2458050" y="1058650"/>
            <a:ext cx="42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dirty="0"/>
              <a:t>Conception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512F38-6351-445E-C0CF-F97B26D0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1" y="1388960"/>
            <a:ext cx="4099778" cy="29003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6192B91-4C44-9F69-CC28-4FC51CB04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063" y="1388960"/>
            <a:ext cx="4099778" cy="2900356"/>
          </a:xfrm>
          <a:prstGeom prst="rect">
            <a:avLst/>
          </a:prstGeom>
        </p:spPr>
      </p:pic>
      <p:sp>
        <p:nvSpPr>
          <p:cNvPr id="6" name="Google Shape;860;p19">
            <a:extLst>
              <a:ext uri="{FF2B5EF4-FFF2-40B4-BE49-F238E27FC236}">
                <a16:creationId xmlns:a16="http://schemas.microsoft.com/office/drawing/2014/main" id="{8B0D4E5F-97F0-6C5B-2BF4-0E018CCBD339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38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0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40"/>
          <p:cNvCxnSpPr/>
          <p:nvPr/>
        </p:nvCxnSpPr>
        <p:spPr>
          <a:xfrm>
            <a:off x="2604750" y="2951563"/>
            <a:ext cx="393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2197650" y="1970708"/>
            <a:ext cx="47487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3600" dirty="0">
                <a:solidFill>
                  <a:schemeClr val="tx1"/>
                </a:solidFill>
              </a:rPr>
              <a:t>Automatisation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70" name="Google Shape;270;p40"/>
          <p:cNvSpPr txBox="1">
            <a:spLocks noGrp="1"/>
          </p:cNvSpPr>
          <p:nvPr>
            <p:ph type="title" idx="2"/>
          </p:nvPr>
        </p:nvSpPr>
        <p:spPr>
          <a:xfrm>
            <a:off x="2197650" y="1047122"/>
            <a:ext cx="47487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D1426897-A25B-A715-F755-59B5B97745E5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39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8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41"/>
          <p:cNvCxnSpPr/>
          <p:nvPr/>
        </p:nvCxnSpPr>
        <p:spPr>
          <a:xfrm>
            <a:off x="368946" y="767447"/>
            <a:ext cx="294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199372" y="142120"/>
            <a:ext cx="3834900" cy="6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</a:t>
            </a:r>
            <a:r>
              <a:rPr lang="fr-FR" dirty="0">
                <a:solidFill>
                  <a:schemeClr val="dk2"/>
                </a:solidFill>
              </a:rPr>
              <a:t>dustrie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" name="Espace réservé du contenu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98" y="835120"/>
            <a:ext cx="5079839" cy="3809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EF2E8537-F024-D096-6302-8CF809B1D965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4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41"/>
          <p:cNvCxnSpPr/>
          <p:nvPr/>
        </p:nvCxnSpPr>
        <p:spPr>
          <a:xfrm>
            <a:off x="829925" y="2626475"/>
            <a:ext cx="294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713250" y="1895350"/>
            <a:ext cx="3834900" cy="6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300" dirty="0">
                <a:solidFill>
                  <a:schemeClr val="dk2"/>
                </a:solidFill>
              </a:rPr>
              <a:t>Structure d’un système automatisé  </a:t>
            </a:r>
            <a:endParaRPr sz="3300" dirty="0">
              <a:solidFill>
                <a:schemeClr val="dk2"/>
              </a:solidFill>
            </a:endParaRPr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BA0DBF34-3307-0A2B-9646-DFFFC5190638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40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52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D53EB1-D946-4861-A869-28107E5C3E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6950" y="624690"/>
            <a:ext cx="6681458" cy="3956364"/>
          </a:xfrm>
          <a:prstGeom prst="rect">
            <a:avLst/>
          </a:prstGeom>
        </p:spPr>
      </p:pic>
      <p:sp>
        <p:nvSpPr>
          <p:cNvPr id="3" name="Google Shape;860;p19">
            <a:extLst>
              <a:ext uri="{FF2B5EF4-FFF2-40B4-BE49-F238E27FC236}">
                <a16:creationId xmlns:a16="http://schemas.microsoft.com/office/drawing/2014/main" id="{AA18D893-8613-DC37-B3E5-453BA069B50B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bg1"/>
                </a:solidFill>
              </a:rPr>
              <a:pPr algn="r"/>
              <a:t>41</a:t>
            </a:fld>
            <a:endParaRPr lang="e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5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4BC6E0-9829-4174-9F2A-11D9FD938289}"/>
              </a:ext>
            </a:extLst>
          </p:cNvPr>
          <p:cNvSpPr/>
          <p:nvPr/>
        </p:nvSpPr>
        <p:spPr>
          <a:xfrm>
            <a:off x="3299055" y="0"/>
            <a:ext cx="25458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6000" b="1" dirty="0">
                <a:solidFill>
                  <a:srgbClr val="EAC488">
                    <a:lumMod val="75000"/>
                  </a:srgbClr>
                </a:solidFill>
                <a:latin typeface="Unna"/>
                <a:sym typeface="Unna"/>
              </a:rPr>
              <a:t>Grafcet</a:t>
            </a:r>
            <a:endParaRPr lang="fr-FR" b="1" dirty="0">
              <a:solidFill>
                <a:srgbClr val="EAC488">
                  <a:lumMod val="75000"/>
                </a:srgbClr>
              </a:solidFill>
            </a:endParaRPr>
          </a:p>
        </p:txBody>
      </p:sp>
      <p:cxnSp>
        <p:nvCxnSpPr>
          <p:cNvPr id="6" name="Google Shape;267;p40">
            <a:extLst>
              <a:ext uri="{FF2B5EF4-FFF2-40B4-BE49-F238E27FC236}">
                <a16:creationId xmlns:a16="http://schemas.microsoft.com/office/drawing/2014/main" id="{11C503AA-DA2F-4C41-BC98-C5F61D9E5079}"/>
              </a:ext>
            </a:extLst>
          </p:cNvPr>
          <p:cNvCxnSpPr/>
          <p:nvPr/>
        </p:nvCxnSpPr>
        <p:spPr>
          <a:xfrm>
            <a:off x="2604750" y="981857"/>
            <a:ext cx="393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F39DFB6-9842-4B8A-BD24-F89CD2AE3A1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391" y="1235402"/>
            <a:ext cx="5325218" cy="3483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7CD3A6CF-3679-BE64-DECB-48F76A8FD1BE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42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24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4BC6E0-9829-4174-9F2A-11D9FD938289}"/>
              </a:ext>
            </a:extLst>
          </p:cNvPr>
          <p:cNvSpPr/>
          <p:nvPr/>
        </p:nvSpPr>
        <p:spPr>
          <a:xfrm>
            <a:off x="1785024" y="222774"/>
            <a:ext cx="55739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DZ" sz="4800" b="1" dirty="0">
                <a:solidFill>
                  <a:srgbClr val="EAC488">
                    <a:lumMod val="75000"/>
                  </a:srgbClr>
                </a:solidFill>
                <a:latin typeface="Unna"/>
                <a:sym typeface="Unna"/>
              </a:rPr>
              <a:t>Schéma de Processus</a:t>
            </a:r>
            <a:endParaRPr lang="fr-FR" sz="1100" b="1" dirty="0">
              <a:solidFill>
                <a:srgbClr val="EAC488">
                  <a:lumMod val="75000"/>
                </a:srgbClr>
              </a:solidFill>
            </a:endParaRPr>
          </a:p>
        </p:txBody>
      </p:sp>
      <p:cxnSp>
        <p:nvCxnSpPr>
          <p:cNvPr id="6" name="Google Shape;267;p40">
            <a:extLst>
              <a:ext uri="{FF2B5EF4-FFF2-40B4-BE49-F238E27FC236}">
                <a16:creationId xmlns:a16="http://schemas.microsoft.com/office/drawing/2014/main" id="{11C503AA-DA2F-4C41-BC98-C5F61D9E5079}"/>
              </a:ext>
            </a:extLst>
          </p:cNvPr>
          <p:cNvCxnSpPr>
            <a:cxnSpLocks/>
          </p:cNvCxnSpPr>
          <p:nvPr/>
        </p:nvCxnSpPr>
        <p:spPr>
          <a:xfrm>
            <a:off x="1740310" y="1022933"/>
            <a:ext cx="572237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DA073E56-6C85-489E-DFD4-60A7093DA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4"/>
          <a:stretch/>
        </p:blipFill>
        <p:spPr>
          <a:xfrm>
            <a:off x="1663292" y="1123956"/>
            <a:ext cx="5817415" cy="3765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275" endPos="40000" dist="101600" dir="5400000" sy="-100000" algn="bl" rotWithShape="0"/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C3F652-CC93-D424-7419-3DB3C1BA58FD}"/>
              </a:ext>
            </a:extLst>
          </p:cNvPr>
          <p:cNvSpPr txBox="1"/>
          <p:nvPr/>
        </p:nvSpPr>
        <p:spPr>
          <a:xfrm>
            <a:off x="1565949" y="3303270"/>
            <a:ext cx="1104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rgbClr val="4E79A3"/>
                </a:solidFill>
                <a:latin typeface="Bahnschrift SemiBold Condensed" panose="020B0502040204020203" pitchFamily="34" charset="0"/>
              </a:rPr>
              <a:t>B</a:t>
            </a:r>
            <a:r>
              <a:rPr lang="fr-DZ" b="1" dirty="0">
                <a:solidFill>
                  <a:srgbClr val="4E79A3"/>
                </a:solidFill>
                <a:latin typeface="Bahnschrift SemiBold Condensed" panose="020B0502040204020203" pitchFamily="34" charset="0"/>
              </a:rPr>
              <a:t>ache</a:t>
            </a:r>
            <a:endParaRPr lang="fr-CA" b="1" dirty="0">
              <a:solidFill>
                <a:srgbClr val="4E79A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" name="Google Shape;860;p19">
            <a:extLst>
              <a:ext uri="{FF2B5EF4-FFF2-40B4-BE49-F238E27FC236}">
                <a16:creationId xmlns:a16="http://schemas.microsoft.com/office/drawing/2014/main" id="{96CA1F6E-DF33-1E62-06FB-4F4814A03DAA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43</a:t>
            </a:fld>
            <a:endParaRPr lang="en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6E8BD9A3-E159-B40A-46E1-2538CA5DFBE9}"/>
                  </a:ext>
                </a:extLst>
              </p14:cNvPr>
              <p14:cNvContentPartPr/>
              <p14:nvPr/>
            </p14:nvContentPartPr>
            <p14:xfrm>
              <a:off x="1180869" y="2905766"/>
              <a:ext cx="1667160" cy="193464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6E8BD9A3-E159-B40A-46E1-2538CA5DFB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1869" y="2897126"/>
                <a:ext cx="1684800" cy="19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70ADA1A0-5D91-D0E6-F4A1-57D745312B30}"/>
                  </a:ext>
                </a:extLst>
              </p14:cNvPr>
              <p14:cNvContentPartPr/>
              <p14:nvPr/>
            </p14:nvContentPartPr>
            <p14:xfrm>
              <a:off x="5827174" y="2795417"/>
              <a:ext cx="1927080" cy="220068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70ADA1A0-5D91-D0E6-F4A1-57D745312B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8534" y="2786417"/>
                <a:ext cx="1944720" cy="22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348C859A-EDC6-F27D-F15D-2FDC7C81DE06}"/>
                  </a:ext>
                </a:extLst>
              </p14:cNvPr>
              <p14:cNvContentPartPr/>
              <p14:nvPr/>
            </p14:nvContentPartPr>
            <p14:xfrm>
              <a:off x="4630303" y="1144046"/>
              <a:ext cx="973800" cy="936360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348C859A-EDC6-F27D-F15D-2FDC7C81DE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21303" y="1135406"/>
                <a:ext cx="99144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0B45B9E5-117B-9ED4-5464-668B55B74E99}"/>
                  </a:ext>
                </a:extLst>
              </p14:cNvPr>
              <p14:cNvContentPartPr/>
              <p14:nvPr/>
            </p14:nvContentPartPr>
            <p14:xfrm>
              <a:off x="5786263" y="1171766"/>
              <a:ext cx="928800" cy="902520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0B45B9E5-117B-9ED4-5464-668B55B74E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77623" y="1163126"/>
                <a:ext cx="946440" cy="9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e 26">
            <a:extLst>
              <a:ext uri="{FF2B5EF4-FFF2-40B4-BE49-F238E27FC236}">
                <a16:creationId xmlns:a16="http://schemas.microsoft.com/office/drawing/2014/main" id="{B1961874-F65E-E9FB-6ADB-7AAD800FDE3A}"/>
              </a:ext>
            </a:extLst>
          </p:cNvPr>
          <p:cNvGrpSpPr/>
          <p:nvPr/>
        </p:nvGrpSpPr>
        <p:grpSpPr>
          <a:xfrm>
            <a:off x="3569169" y="3344640"/>
            <a:ext cx="284760" cy="221040"/>
            <a:chOff x="3569169" y="3344640"/>
            <a:chExt cx="28476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FC47A293-F8B2-B4AE-324A-AF516C32ED2D}"/>
                    </a:ext>
                  </a:extLst>
                </p14:cNvPr>
                <p14:cNvContentPartPr/>
                <p14:nvPr/>
              </p14:nvContentPartPr>
              <p14:xfrm>
                <a:off x="3569169" y="3344640"/>
                <a:ext cx="250560" cy="160920"/>
              </p14:xfrm>
            </p:contentPart>
          </mc:Choice>
          <mc:Fallback xmlns=""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FC47A293-F8B2-B4AE-324A-AF516C32ED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60169" y="3335640"/>
                  <a:ext cx="268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Encre 25">
                  <a:extLst>
                    <a:ext uri="{FF2B5EF4-FFF2-40B4-BE49-F238E27FC236}">
                      <a16:creationId xmlns:a16="http://schemas.microsoft.com/office/drawing/2014/main" id="{A8297295-0E9D-06B2-D4FF-CE88275934F5}"/>
                    </a:ext>
                  </a:extLst>
                </p14:cNvPr>
                <p14:cNvContentPartPr/>
                <p14:nvPr/>
              </p14:nvContentPartPr>
              <p14:xfrm>
                <a:off x="3642969" y="3412680"/>
                <a:ext cx="210960" cy="153000"/>
              </p14:xfrm>
            </p:contentPart>
          </mc:Choice>
          <mc:Fallback xmlns="">
            <p:pic>
              <p:nvPicPr>
                <p:cNvPr id="26" name="Encre 25">
                  <a:extLst>
                    <a:ext uri="{FF2B5EF4-FFF2-40B4-BE49-F238E27FC236}">
                      <a16:creationId xmlns:a16="http://schemas.microsoft.com/office/drawing/2014/main" id="{A8297295-0E9D-06B2-D4FF-CE88275934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34329" y="3404040"/>
                  <a:ext cx="22860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35F37EA-A752-D352-794E-2A984783C656}"/>
              </a:ext>
            </a:extLst>
          </p:cNvPr>
          <p:cNvGrpSpPr/>
          <p:nvPr/>
        </p:nvGrpSpPr>
        <p:grpSpPr>
          <a:xfrm>
            <a:off x="4549089" y="3855480"/>
            <a:ext cx="209520" cy="183960"/>
            <a:chOff x="4549089" y="3855480"/>
            <a:chExt cx="20952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01D3699A-9DAD-02BA-5469-8F06CB82661E}"/>
                    </a:ext>
                  </a:extLst>
                </p14:cNvPr>
                <p14:cNvContentPartPr/>
                <p14:nvPr/>
              </p14:nvContentPartPr>
              <p14:xfrm>
                <a:off x="4549089" y="3855480"/>
                <a:ext cx="176400" cy="122040"/>
              </p14:xfrm>
            </p:contentPart>
          </mc:Choice>
          <mc:Fallback xmlns=""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01D3699A-9DAD-02BA-5469-8F06CB8266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40089" y="3846840"/>
                  <a:ext cx="194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Encre 28">
                  <a:extLst>
                    <a:ext uri="{FF2B5EF4-FFF2-40B4-BE49-F238E27FC236}">
                      <a16:creationId xmlns:a16="http://schemas.microsoft.com/office/drawing/2014/main" id="{C1417036-CDBA-CAD7-3D04-915F48577180}"/>
                    </a:ext>
                  </a:extLst>
                </p14:cNvPr>
                <p14:cNvContentPartPr/>
                <p14:nvPr/>
              </p14:nvContentPartPr>
              <p14:xfrm>
                <a:off x="4627929" y="3900840"/>
                <a:ext cx="130680" cy="138600"/>
              </p14:xfrm>
            </p:contentPart>
          </mc:Choice>
          <mc:Fallback xmlns="">
            <p:pic>
              <p:nvPicPr>
                <p:cNvPr id="29" name="Encre 28">
                  <a:extLst>
                    <a:ext uri="{FF2B5EF4-FFF2-40B4-BE49-F238E27FC236}">
                      <a16:creationId xmlns:a16="http://schemas.microsoft.com/office/drawing/2014/main" id="{C1417036-CDBA-CAD7-3D04-915F4857718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19289" y="3891840"/>
                  <a:ext cx="14832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C7E0F26B-851F-0E3E-9D4E-5484D141CECC}"/>
              </a:ext>
            </a:extLst>
          </p:cNvPr>
          <p:cNvGrpSpPr/>
          <p:nvPr/>
        </p:nvGrpSpPr>
        <p:grpSpPr>
          <a:xfrm>
            <a:off x="5125449" y="4252920"/>
            <a:ext cx="235440" cy="207000"/>
            <a:chOff x="5125449" y="4252920"/>
            <a:chExt cx="23544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Encre 29">
                  <a:extLst>
                    <a:ext uri="{FF2B5EF4-FFF2-40B4-BE49-F238E27FC236}">
                      <a16:creationId xmlns:a16="http://schemas.microsoft.com/office/drawing/2014/main" id="{A8000102-DA5C-8111-5943-CDB007F3E8D6}"/>
                    </a:ext>
                  </a:extLst>
                </p14:cNvPr>
                <p14:cNvContentPartPr/>
                <p14:nvPr/>
              </p14:nvContentPartPr>
              <p14:xfrm>
                <a:off x="5125449" y="4252920"/>
                <a:ext cx="190800" cy="144000"/>
              </p14:xfrm>
            </p:contentPart>
          </mc:Choice>
          <mc:Fallback xmlns="">
            <p:pic>
              <p:nvPicPr>
                <p:cNvPr id="30" name="Encre 29">
                  <a:extLst>
                    <a:ext uri="{FF2B5EF4-FFF2-40B4-BE49-F238E27FC236}">
                      <a16:creationId xmlns:a16="http://schemas.microsoft.com/office/drawing/2014/main" id="{A8000102-DA5C-8111-5943-CDB007F3E8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16449" y="4243920"/>
                  <a:ext cx="208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A02EA4F0-6D6B-5B49-0CF1-1AD513EBDCF0}"/>
                    </a:ext>
                  </a:extLst>
                </p14:cNvPr>
                <p14:cNvContentPartPr/>
                <p14:nvPr/>
              </p14:nvContentPartPr>
              <p14:xfrm>
                <a:off x="5171529" y="4279200"/>
                <a:ext cx="189360" cy="180720"/>
              </p14:xfrm>
            </p:contentPart>
          </mc:Choice>
          <mc:Fallback xmlns=""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A02EA4F0-6D6B-5B49-0CF1-1AD513EBDC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62889" y="4270560"/>
                  <a:ext cx="2070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E36FA4F9-AA23-5F56-D428-CF1F57F281F5}"/>
              </a:ext>
            </a:extLst>
          </p:cNvPr>
          <p:cNvGrpSpPr/>
          <p:nvPr/>
        </p:nvGrpSpPr>
        <p:grpSpPr>
          <a:xfrm>
            <a:off x="6990609" y="4535880"/>
            <a:ext cx="154440" cy="328320"/>
            <a:chOff x="6990609" y="4535880"/>
            <a:chExt cx="1544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D286A1BC-E339-B515-3A7A-6F3286CB484E}"/>
                    </a:ext>
                  </a:extLst>
                </p14:cNvPr>
                <p14:cNvContentPartPr/>
                <p14:nvPr/>
              </p14:nvContentPartPr>
              <p14:xfrm>
                <a:off x="7046769" y="4594560"/>
                <a:ext cx="72000" cy="26964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D286A1BC-E339-B515-3A7A-6F3286CB48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37769" y="4585560"/>
                  <a:ext cx="89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id="{CEF02BED-7FD8-1445-734A-959A515A938A}"/>
                    </a:ext>
                  </a:extLst>
                </p14:cNvPr>
                <p14:cNvContentPartPr/>
                <p14:nvPr/>
              </p14:nvContentPartPr>
              <p14:xfrm>
                <a:off x="6990609" y="4535880"/>
                <a:ext cx="154440" cy="159480"/>
              </p14:xfrm>
            </p:contentPart>
          </mc:Choice>
          <mc:Fallback xmlns=""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CEF02BED-7FD8-1445-734A-959A515A938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81609" y="4526880"/>
                  <a:ext cx="1720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A76CCC75-0256-9E82-56B6-BD01925C7D2E}"/>
              </a:ext>
            </a:extLst>
          </p:cNvPr>
          <p:cNvGrpSpPr/>
          <p:nvPr/>
        </p:nvGrpSpPr>
        <p:grpSpPr>
          <a:xfrm>
            <a:off x="6714849" y="4497000"/>
            <a:ext cx="152280" cy="339840"/>
            <a:chOff x="6714849" y="4497000"/>
            <a:chExt cx="15228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Encre 42">
                  <a:extLst>
                    <a:ext uri="{FF2B5EF4-FFF2-40B4-BE49-F238E27FC236}">
                      <a16:creationId xmlns:a16="http://schemas.microsoft.com/office/drawing/2014/main" id="{ED95B126-EDD1-5565-F0DF-1329D95AC451}"/>
                    </a:ext>
                  </a:extLst>
                </p14:cNvPr>
                <p14:cNvContentPartPr/>
                <p14:nvPr/>
              </p14:nvContentPartPr>
              <p14:xfrm>
                <a:off x="6786489" y="4555680"/>
                <a:ext cx="25200" cy="281160"/>
              </p14:xfrm>
            </p:contentPart>
          </mc:Choice>
          <mc:Fallback xmlns="">
            <p:pic>
              <p:nvPicPr>
                <p:cNvPr id="43" name="Encre 42">
                  <a:extLst>
                    <a:ext uri="{FF2B5EF4-FFF2-40B4-BE49-F238E27FC236}">
                      <a16:creationId xmlns:a16="http://schemas.microsoft.com/office/drawing/2014/main" id="{ED95B126-EDD1-5565-F0DF-1329D95AC4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77849" y="4546680"/>
                  <a:ext cx="42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4" name="Encre 43">
                  <a:extLst>
                    <a:ext uri="{FF2B5EF4-FFF2-40B4-BE49-F238E27FC236}">
                      <a16:creationId xmlns:a16="http://schemas.microsoft.com/office/drawing/2014/main" id="{C0AFD22C-4600-83AA-EF5D-F858B440ACC8}"/>
                    </a:ext>
                  </a:extLst>
                </p14:cNvPr>
                <p14:cNvContentPartPr/>
                <p14:nvPr/>
              </p14:nvContentPartPr>
              <p14:xfrm>
                <a:off x="6714849" y="4497000"/>
                <a:ext cx="152280" cy="124920"/>
              </p14:xfrm>
            </p:contentPart>
          </mc:Choice>
          <mc:Fallback xmlns="">
            <p:pic>
              <p:nvPicPr>
                <p:cNvPr id="44" name="Encre 43">
                  <a:extLst>
                    <a:ext uri="{FF2B5EF4-FFF2-40B4-BE49-F238E27FC236}">
                      <a16:creationId xmlns:a16="http://schemas.microsoft.com/office/drawing/2014/main" id="{C0AFD22C-4600-83AA-EF5D-F858B440ACC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06209" y="4488360"/>
                  <a:ext cx="16992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5499D059-A0B8-7F46-72D7-47A20244341B}"/>
              </a:ext>
            </a:extLst>
          </p:cNvPr>
          <p:cNvGrpSpPr/>
          <p:nvPr/>
        </p:nvGrpSpPr>
        <p:grpSpPr>
          <a:xfrm>
            <a:off x="6388329" y="4517880"/>
            <a:ext cx="89640" cy="338040"/>
            <a:chOff x="6388329" y="4517880"/>
            <a:chExt cx="896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2" name="Encre 51">
                  <a:extLst>
                    <a:ext uri="{FF2B5EF4-FFF2-40B4-BE49-F238E27FC236}">
                      <a16:creationId xmlns:a16="http://schemas.microsoft.com/office/drawing/2014/main" id="{5783FFC7-97D5-F5E4-0412-CCDEFFDD16DC}"/>
                    </a:ext>
                  </a:extLst>
                </p14:cNvPr>
                <p14:cNvContentPartPr/>
                <p14:nvPr/>
              </p14:nvContentPartPr>
              <p14:xfrm>
                <a:off x="6388329" y="4517880"/>
                <a:ext cx="89640" cy="118440"/>
              </p14:xfrm>
            </p:contentPart>
          </mc:Choice>
          <mc:Fallback xmlns="">
            <p:pic>
              <p:nvPicPr>
                <p:cNvPr id="52" name="Encre 51">
                  <a:extLst>
                    <a:ext uri="{FF2B5EF4-FFF2-40B4-BE49-F238E27FC236}">
                      <a16:creationId xmlns:a16="http://schemas.microsoft.com/office/drawing/2014/main" id="{5783FFC7-97D5-F5E4-0412-CCDEFFDD16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79329" y="4509240"/>
                  <a:ext cx="107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3" name="Encre 52">
                  <a:extLst>
                    <a:ext uri="{FF2B5EF4-FFF2-40B4-BE49-F238E27FC236}">
                      <a16:creationId xmlns:a16="http://schemas.microsoft.com/office/drawing/2014/main" id="{FA90F041-FC26-2EC9-4BEE-6364FEA97D51}"/>
                    </a:ext>
                  </a:extLst>
                </p14:cNvPr>
                <p14:cNvContentPartPr/>
                <p14:nvPr/>
              </p14:nvContentPartPr>
              <p14:xfrm>
                <a:off x="6431529" y="4539840"/>
                <a:ext cx="24840" cy="316080"/>
              </p14:xfrm>
            </p:contentPart>
          </mc:Choice>
          <mc:Fallback xmlns="">
            <p:pic>
              <p:nvPicPr>
                <p:cNvPr id="53" name="Encre 52">
                  <a:extLst>
                    <a:ext uri="{FF2B5EF4-FFF2-40B4-BE49-F238E27FC236}">
                      <a16:creationId xmlns:a16="http://schemas.microsoft.com/office/drawing/2014/main" id="{FA90F041-FC26-2EC9-4BEE-6364FEA97D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22889" y="4530840"/>
                  <a:ext cx="42480" cy="33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C5214E04-DED7-6780-573B-AC4C24EEF60A}"/>
                  </a:ext>
                </a:extLst>
              </p14:cNvPr>
              <p14:cNvContentPartPr/>
              <p14:nvPr/>
            </p14:nvContentPartPr>
            <p14:xfrm>
              <a:off x="2848029" y="2710106"/>
              <a:ext cx="383040" cy="391320"/>
            </p14:xfrm>
          </p:contentPart>
        </mc:Choice>
        <mc:Fallback xmlns=""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C5214E04-DED7-6780-573B-AC4C24EEF60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39389" y="2701106"/>
                <a:ext cx="4006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AB541CA3-C49F-1CA0-1624-007878F63AAA}"/>
                  </a:ext>
                </a:extLst>
              </p14:cNvPr>
              <p14:cNvContentPartPr/>
              <p14:nvPr/>
            </p14:nvContentPartPr>
            <p14:xfrm>
              <a:off x="6595605" y="3743906"/>
              <a:ext cx="347400" cy="42336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AB541CA3-C49F-1CA0-1624-007878F63A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86605" y="3734906"/>
                <a:ext cx="365040" cy="44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e 63">
            <a:extLst>
              <a:ext uri="{FF2B5EF4-FFF2-40B4-BE49-F238E27FC236}">
                <a16:creationId xmlns:a16="http://schemas.microsoft.com/office/drawing/2014/main" id="{D4858DF4-67F5-F126-3EF4-B50A60CEA4E7}"/>
              </a:ext>
            </a:extLst>
          </p:cNvPr>
          <p:cNvGrpSpPr/>
          <p:nvPr/>
        </p:nvGrpSpPr>
        <p:grpSpPr>
          <a:xfrm>
            <a:off x="6088418" y="3251526"/>
            <a:ext cx="1283400" cy="901440"/>
            <a:chOff x="6088418" y="3251526"/>
            <a:chExt cx="1283400" cy="90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1" name="Encre 60">
                  <a:extLst>
                    <a:ext uri="{FF2B5EF4-FFF2-40B4-BE49-F238E27FC236}">
                      <a16:creationId xmlns:a16="http://schemas.microsoft.com/office/drawing/2014/main" id="{9F39D642-4EBF-6293-A0D9-76CF708799D9}"/>
                    </a:ext>
                  </a:extLst>
                </p14:cNvPr>
                <p14:cNvContentPartPr/>
                <p14:nvPr/>
              </p14:nvContentPartPr>
              <p14:xfrm>
                <a:off x="6088418" y="3251526"/>
                <a:ext cx="1283400" cy="460440"/>
              </p14:xfrm>
            </p:contentPart>
          </mc:Choice>
          <mc:Fallback xmlns="">
            <p:pic>
              <p:nvPicPr>
                <p:cNvPr id="61" name="Encre 60">
                  <a:extLst>
                    <a:ext uri="{FF2B5EF4-FFF2-40B4-BE49-F238E27FC236}">
                      <a16:creationId xmlns:a16="http://schemas.microsoft.com/office/drawing/2014/main" id="{9F39D642-4EBF-6293-A0D9-76CF708799D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79778" y="3242886"/>
                  <a:ext cx="13010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8809E49B-CBCD-6A57-B43E-89F63502FD4D}"/>
                    </a:ext>
                  </a:extLst>
                </p14:cNvPr>
                <p14:cNvContentPartPr/>
                <p14:nvPr/>
              </p14:nvContentPartPr>
              <p14:xfrm>
                <a:off x="6275258" y="3732126"/>
                <a:ext cx="449280" cy="420840"/>
              </p14:xfrm>
            </p:contentPart>
          </mc:Choice>
          <mc:Fallback xmlns=""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8809E49B-CBCD-6A57-B43E-89F63502FD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66618" y="3723126"/>
                  <a:ext cx="4669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3" name="Encre 62">
                  <a:extLst>
                    <a:ext uri="{FF2B5EF4-FFF2-40B4-BE49-F238E27FC236}">
                      <a16:creationId xmlns:a16="http://schemas.microsoft.com/office/drawing/2014/main" id="{24919099-2E41-415C-B9C6-9501FA9DF65B}"/>
                    </a:ext>
                  </a:extLst>
                </p14:cNvPr>
                <p14:cNvContentPartPr/>
                <p14:nvPr/>
              </p14:nvContentPartPr>
              <p14:xfrm>
                <a:off x="6899858" y="3691086"/>
                <a:ext cx="371160" cy="455760"/>
              </p14:xfrm>
            </p:contentPart>
          </mc:Choice>
          <mc:Fallback xmlns="">
            <p:pic>
              <p:nvPicPr>
                <p:cNvPr id="63" name="Encre 62">
                  <a:extLst>
                    <a:ext uri="{FF2B5EF4-FFF2-40B4-BE49-F238E27FC236}">
                      <a16:creationId xmlns:a16="http://schemas.microsoft.com/office/drawing/2014/main" id="{24919099-2E41-415C-B9C6-9501FA9DF6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91218" y="3682086"/>
                  <a:ext cx="388800" cy="47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41472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4BC6E0-9829-4174-9F2A-11D9FD938289}"/>
              </a:ext>
            </a:extLst>
          </p:cNvPr>
          <p:cNvSpPr/>
          <p:nvPr/>
        </p:nvSpPr>
        <p:spPr>
          <a:xfrm>
            <a:off x="2031087" y="222774"/>
            <a:ext cx="5081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DZ" sz="4800" b="1" dirty="0">
                <a:solidFill>
                  <a:srgbClr val="EAC488">
                    <a:lumMod val="75000"/>
                  </a:srgbClr>
                </a:solidFill>
                <a:latin typeface="Unna"/>
                <a:sym typeface="Unna"/>
              </a:rPr>
              <a:t>Diagramme Ladder</a:t>
            </a:r>
            <a:endParaRPr lang="fr-FR" sz="1100" b="1" dirty="0">
              <a:solidFill>
                <a:srgbClr val="EAC488">
                  <a:lumMod val="75000"/>
                </a:srgbClr>
              </a:solidFill>
            </a:endParaRPr>
          </a:p>
        </p:txBody>
      </p:sp>
      <p:cxnSp>
        <p:nvCxnSpPr>
          <p:cNvPr id="6" name="Google Shape;267;p40">
            <a:extLst>
              <a:ext uri="{FF2B5EF4-FFF2-40B4-BE49-F238E27FC236}">
                <a16:creationId xmlns:a16="http://schemas.microsoft.com/office/drawing/2014/main" id="{11C503AA-DA2F-4C41-BC98-C5F61D9E5079}"/>
              </a:ext>
            </a:extLst>
          </p:cNvPr>
          <p:cNvCxnSpPr>
            <a:cxnSpLocks/>
          </p:cNvCxnSpPr>
          <p:nvPr/>
        </p:nvCxnSpPr>
        <p:spPr>
          <a:xfrm>
            <a:off x="1740310" y="1022933"/>
            <a:ext cx="572237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D92D6DB-C07F-6996-5D1A-B841493A19C7}"/>
              </a:ext>
            </a:extLst>
          </p:cNvPr>
          <p:cNvSpPr txBox="1"/>
          <p:nvPr/>
        </p:nvSpPr>
        <p:spPr>
          <a:xfrm>
            <a:off x="825795" y="1280642"/>
            <a:ext cx="86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b="1" dirty="0" err="1">
                <a:solidFill>
                  <a:srgbClr val="E0AE6B"/>
                </a:solidFill>
              </a:rPr>
              <a:t>Rung</a:t>
            </a:r>
            <a:r>
              <a:rPr lang="fr-DZ" b="1" dirty="0">
                <a:solidFill>
                  <a:srgbClr val="E0AE6B"/>
                </a:solidFill>
              </a:rPr>
              <a:t> 1</a:t>
            </a:r>
            <a:endParaRPr lang="fr-CA" b="1" dirty="0">
              <a:solidFill>
                <a:srgbClr val="E0AE6B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6DBFEDA-CB6E-2F7B-2E3E-AC7ABC8A7A64}"/>
              </a:ext>
            </a:extLst>
          </p:cNvPr>
          <p:cNvSpPr txBox="1"/>
          <p:nvPr/>
        </p:nvSpPr>
        <p:spPr>
          <a:xfrm>
            <a:off x="825792" y="1836063"/>
            <a:ext cx="86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b="1" dirty="0" err="1">
                <a:solidFill>
                  <a:srgbClr val="E0AE6B"/>
                </a:solidFill>
              </a:rPr>
              <a:t>Rung</a:t>
            </a:r>
            <a:r>
              <a:rPr lang="fr-DZ" b="1" dirty="0">
                <a:solidFill>
                  <a:srgbClr val="E0AE6B"/>
                </a:solidFill>
              </a:rPr>
              <a:t> 2</a:t>
            </a:r>
            <a:endParaRPr lang="fr-CA" b="1" dirty="0">
              <a:solidFill>
                <a:srgbClr val="E0AE6B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DD5738-1B47-40A9-DBB5-5B3B0D7D97DC}"/>
              </a:ext>
            </a:extLst>
          </p:cNvPr>
          <p:cNvSpPr txBox="1"/>
          <p:nvPr/>
        </p:nvSpPr>
        <p:spPr>
          <a:xfrm>
            <a:off x="843996" y="2760235"/>
            <a:ext cx="86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b="1" dirty="0" err="1">
                <a:solidFill>
                  <a:srgbClr val="E0AE6B"/>
                </a:solidFill>
              </a:rPr>
              <a:t>Rung</a:t>
            </a:r>
            <a:r>
              <a:rPr lang="fr-DZ" b="1" dirty="0">
                <a:solidFill>
                  <a:srgbClr val="E0AE6B"/>
                </a:solidFill>
              </a:rPr>
              <a:t> 3</a:t>
            </a:r>
            <a:endParaRPr lang="fr-CA" b="1" dirty="0">
              <a:solidFill>
                <a:srgbClr val="E0AE6B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8ADD56-1246-7A60-8510-964A1ABA5C20}"/>
              </a:ext>
            </a:extLst>
          </p:cNvPr>
          <p:cNvSpPr txBox="1"/>
          <p:nvPr/>
        </p:nvSpPr>
        <p:spPr>
          <a:xfrm>
            <a:off x="825793" y="3676396"/>
            <a:ext cx="86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b="1" dirty="0" err="1">
                <a:solidFill>
                  <a:srgbClr val="E0AE6B"/>
                </a:solidFill>
              </a:rPr>
              <a:t>Rung</a:t>
            </a:r>
            <a:r>
              <a:rPr lang="fr-DZ" b="1" dirty="0">
                <a:solidFill>
                  <a:srgbClr val="E0AE6B"/>
                </a:solidFill>
              </a:rPr>
              <a:t> 4</a:t>
            </a:r>
            <a:endParaRPr lang="fr-CA" b="1" dirty="0">
              <a:solidFill>
                <a:srgbClr val="E0AE6B"/>
              </a:solidFill>
            </a:endParaRPr>
          </a:p>
        </p:txBody>
      </p:sp>
      <p:sp>
        <p:nvSpPr>
          <p:cNvPr id="12" name="Google Shape;860;p19">
            <a:extLst>
              <a:ext uri="{FF2B5EF4-FFF2-40B4-BE49-F238E27FC236}">
                <a16:creationId xmlns:a16="http://schemas.microsoft.com/office/drawing/2014/main" id="{5F965C2F-5522-52E6-33D2-C1BF70799E27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44</a:t>
            </a:fld>
            <a:endParaRPr lang="en" sz="1800" dirty="0">
              <a:solidFill>
                <a:schemeClr val="tx1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3BE40CE-826C-D3B9-441A-F7EE898B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87" y="4397987"/>
            <a:ext cx="637875" cy="637875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6FB830B8-9FBC-6881-ABF4-F2D810D97FD1}"/>
              </a:ext>
            </a:extLst>
          </p:cNvPr>
          <p:cNvGrpSpPr/>
          <p:nvPr/>
        </p:nvGrpSpPr>
        <p:grpSpPr>
          <a:xfrm>
            <a:off x="3822004" y="4397987"/>
            <a:ext cx="637875" cy="637875"/>
            <a:chOff x="3822004" y="4397987"/>
            <a:chExt cx="637875" cy="637875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EE5B2196-EE27-5496-2762-937F93C7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2004" y="4397987"/>
              <a:ext cx="637875" cy="637875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9E9F5E1-25D1-2196-5C95-0C63DFE3F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0658" y="4472684"/>
              <a:ext cx="520566" cy="520566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1C9A58D-A9E6-0BA5-017C-31D2A635E58A}"/>
              </a:ext>
            </a:extLst>
          </p:cNvPr>
          <p:cNvGrpSpPr/>
          <p:nvPr/>
        </p:nvGrpSpPr>
        <p:grpSpPr>
          <a:xfrm>
            <a:off x="5481385" y="4397987"/>
            <a:ext cx="637875" cy="637875"/>
            <a:chOff x="5481385" y="4397987"/>
            <a:chExt cx="637875" cy="637875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86759DFD-221B-D4F6-6E97-086F33B68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1385" y="4397987"/>
              <a:ext cx="637875" cy="637875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EE1E2039-12AA-6DA5-F5C9-FE3D81B6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7058" y="4472684"/>
              <a:ext cx="520566" cy="520566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EFE3FBF5-F922-750D-B893-EE5532264A09}"/>
              </a:ext>
            </a:extLst>
          </p:cNvPr>
          <p:cNvGrpSpPr/>
          <p:nvPr/>
        </p:nvGrpSpPr>
        <p:grpSpPr>
          <a:xfrm>
            <a:off x="6694224" y="4115377"/>
            <a:ext cx="1109300" cy="1109300"/>
            <a:chOff x="6694224" y="4115377"/>
            <a:chExt cx="1109300" cy="1109300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5D02EC1A-AE7D-EA3F-352C-12C262E0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4224" y="4115377"/>
              <a:ext cx="1109300" cy="1109300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DAC600D7-BD67-6D7F-CE31-DBF1FD7E6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8591" y="4515296"/>
              <a:ext cx="520566" cy="520566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4132EA6-3E2D-F1BF-489C-493893B66F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78" r="321"/>
          <a:stretch/>
        </p:blipFill>
        <p:spPr>
          <a:xfrm>
            <a:off x="1710813" y="1280643"/>
            <a:ext cx="5722374" cy="27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01354 0.63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3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4BC6E0-9829-4174-9F2A-11D9FD938289}"/>
              </a:ext>
            </a:extLst>
          </p:cNvPr>
          <p:cNvSpPr/>
          <p:nvPr/>
        </p:nvSpPr>
        <p:spPr>
          <a:xfrm>
            <a:off x="2031087" y="222774"/>
            <a:ext cx="5081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DZ" sz="4800" b="1" dirty="0">
                <a:solidFill>
                  <a:srgbClr val="EAC488">
                    <a:lumMod val="75000"/>
                  </a:srgbClr>
                </a:solidFill>
                <a:latin typeface="Unna"/>
                <a:sym typeface="Unna"/>
              </a:rPr>
              <a:t>Diagramme Ladder</a:t>
            </a:r>
            <a:endParaRPr lang="fr-FR" sz="1100" b="1" dirty="0">
              <a:solidFill>
                <a:srgbClr val="EAC488">
                  <a:lumMod val="75000"/>
                </a:srgbClr>
              </a:solidFill>
            </a:endParaRPr>
          </a:p>
        </p:txBody>
      </p:sp>
      <p:cxnSp>
        <p:nvCxnSpPr>
          <p:cNvPr id="6" name="Google Shape;267;p40">
            <a:extLst>
              <a:ext uri="{FF2B5EF4-FFF2-40B4-BE49-F238E27FC236}">
                <a16:creationId xmlns:a16="http://schemas.microsoft.com/office/drawing/2014/main" id="{11C503AA-DA2F-4C41-BC98-C5F61D9E5079}"/>
              </a:ext>
            </a:extLst>
          </p:cNvPr>
          <p:cNvCxnSpPr>
            <a:cxnSpLocks/>
          </p:cNvCxnSpPr>
          <p:nvPr/>
        </p:nvCxnSpPr>
        <p:spPr>
          <a:xfrm>
            <a:off x="1740310" y="1022933"/>
            <a:ext cx="572237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76DBFEDA-CB6E-2F7B-2E3E-AC7ABC8A7A64}"/>
              </a:ext>
            </a:extLst>
          </p:cNvPr>
          <p:cNvSpPr txBox="1"/>
          <p:nvPr/>
        </p:nvSpPr>
        <p:spPr>
          <a:xfrm>
            <a:off x="855289" y="1823093"/>
            <a:ext cx="86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b="1" dirty="0" err="1">
                <a:solidFill>
                  <a:srgbClr val="E0AE6B"/>
                </a:solidFill>
              </a:rPr>
              <a:t>Rung</a:t>
            </a:r>
            <a:r>
              <a:rPr lang="fr-DZ" b="1" dirty="0">
                <a:solidFill>
                  <a:srgbClr val="E0AE6B"/>
                </a:solidFill>
              </a:rPr>
              <a:t> 2</a:t>
            </a:r>
            <a:endParaRPr lang="fr-CA" b="1" dirty="0">
              <a:solidFill>
                <a:srgbClr val="E0AE6B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DD5738-1B47-40A9-DBB5-5B3B0D7D97DC}"/>
              </a:ext>
            </a:extLst>
          </p:cNvPr>
          <p:cNvSpPr txBox="1"/>
          <p:nvPr/>
        </p:nvSpPr>
        <p:spPr>
          <a:xfrm>
            <a:off x="873493" y="2704854"/>
            <a:ext cx="86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b="1" dirty="0" err="1">
                <a:solidFill>
                  <a:srgbClr val="E0AE6B"/>
                </a:solidFill>
              </a:rPr>
              <a:t>Rung</a:t>
            </a:r>
            <a:r>
              <a:rPr lang="fr-DZ" b="1" dirty="0">
                <a:solidFill>
                  <a:srgbClr val="E0AE6B"/>
                </a:solidFill>
              </a:rPr>
              <a:t> 3</a:t>
            </a:r>
            <a:endParaRPr lang="fr-CA" b="1" dirty="0">
              <a:solidFill>
                <a:srgbClr val="E0AE6B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8ADD56-1246-7A60-8510-964A1ABA5C20}"/>
              </a:ext>
            </a:extLst>
          </p:cNvPr>
          <p:cNvSpPr txBox="1"/>
          <p:nvPr/>
        </p:nvSpPr>
        <p:spPr>
          <a:xfrm>
            <a:off x="855289" y="3617977"/>
            <a:ext cx="86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b="1" dirty="0" err="1">
                <a:solidFill>
                  <a:srgbClr val="E0AE6B"/>
                </a:solidFill>
              </a:rPr>
              <a:t>Rung</a:t>
            </a:r>
            <a:r>
              <a:rPr lang="fr-DZ" b="1" dirty="0">
                <a:solidFill>
                  <a:srgbClr val="E0AE6B"/>
                </a:solidFill>
              </a:rPr>
              <a:t> 4</a:t>
            </a:r>
            <a:endParaRPr lang="fr-CA" b="1" dirty="0">
              <a:solidFill>
                <a:srgbClr val="E0AE6B"/>
              </a:solidFill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EFE3FBF5-F922-750D-B893-EE5532264A09}"/>
              </a:ext>
            </a:extLst>
          </p:cNvPr>
          <p:cNvGrpSpPr/>
          <p:nvPr/>
        </p:nvGrpSpPr>
        <p:grpSpPr>
          <a:xfrm>
            <a:off x="6353384" y="4086520"/>
            <a:ext cx="1109300" cy="1109300"/>
            <a:chOff x="6694224" y="4115377"/>
            <a:chExt cx="1109300" cy="1109300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5D02EC1A-AE7D-EA3F-352C-12C262E0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224" y="4115377"/>
              <a:ext cx="1109300" cy="1109300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DAC600D7-BD67-6D7F-CE31-DBF1FD7E6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8591" y="4515296"/>
              <a:ext cx="520566" cy="520566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AB32238-3BE3-B855-6B43-99A5AA527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508" y="4345899"/>
            <a:ext cx="742052" cy="7420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0E4BFAB-801B-2A8E-C569-049969926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988" y="4165771"/>
            <a:ext cx="950797" cy="9507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26072D4-2FFC-8F92-F65B-29A6DF188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020" y="4270144"/>
            <a:ext cx="742052" cy="74205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6C54AA9-26DC-7C4A-7C84-A620C2760793}"/>
              </a:ext>
            </a:extLst>
          </p:cNvPr>
          <p:cNvSpPr txBox="1"/>
          <p:nvPr/>
        </p:nvSpPr>
        <p:spPr>
          <a:xfrm>
            <a:off x="8676169" y="4640399"/>
            <a:ext cx="4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sz="1800" dirty="0">
                <a:solidFill>
                  <a:schemeClr val="tx1"/>
                </a:solidFill>
              </a:rPr>
              <a:t>45</a:t>
            </a:r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CC35DC-B4EE-FBCE-BE45-D2982F1200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78" r="321"/>
          <a:stretch/>
        </p:blipFill>
        <p:spPr>
          <a:xfrm>
            <a:off x="1710813" y="1280643"/>
            <a:ext cx="5722374" cy="27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0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7.40741E-7 L -0.00521 0.51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25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4BC6E0-9829-4174-9F2A-11D9FD938289}"/>
              </a:ext>
            </a:extLst>
          </p:cNvPr>
          <p:cNvSpPr/>
          <p:nvPr/>
        </p:nvSpPr>
        <p:spPr>
          <a:xfrm>
            <a:off x="2031087" y="222774"/>
            <a:ext cx="5081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DZ" sz="4800" b="1" dirty="0">
                <a:solidFill>
                  <a:srgbClr val="EAC488">
                    <a:lumMod val="75000"/>
                  </a:srgbClr>
                </a:solidFill>
                <a:latin typeface="Unna"/>
                <a:sym typeface="Unna"/>
              </a:rPr>
              <a:t>Diagramme Ladder</a:t>
            </a:r>
            <a:endParaRPr lang="fr-FR" sz="1100" b="1" dirty="0">
              <a:solidFill>
                <a:srgbClr val="EAC488">
                  <a:lumMod val="75000"/>
                </a:srgbClr>
              </a:solidFill>
            </a:endParaRPr>
          </a:p>
        </p:txBody>
      </p:sp>
      <p:cxnSp>
        <p:nvCxnSpPr>
          <p:cNvPr id="6" name="Google Shape;267;p40">
            <a:extLst>
              <a:ext uri="{FF2B5EF4-FFF2-40B4-BE49-F238E27FC236}">
                <a16:creationId xmlns:a16="http://schemas.microsoft.com/office/drawing/2014/main" id="{11C503AA-DA2F-4C41-BC98-C5F61D9E5079}"/>
              </a:ext>
            </a:extLst>
          </p:cNvPr>
          <p:cNvCxnSpPr>
            <a:cxnSpLocks/>
          </p:cNvCxnSpPr>
          <p:nvPr/>
        </p:nvCxnSpPr>
        <p:spPr>
          <a:xfrm>
            <a:off x="1740310" y="1022933"/>
            <a:ext cx="572237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6DD5738-1B47-40A9-DBB5-5B3B0D7D97DC}"/>
              </a:ext>
            </a:extLst>
          </p:cNvPr>
          <p:cNvSpPr txBox="1"/>
          <p:nvPr/>
        </p:nvSpPr>
        <p:spPr>
          <a:xfrm>
            <a:off x="843996" y="2747435"/>
            <a:ext cx="86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b="1" dirty="0" err="1">
                <a:solidFill>
                  <a:srgbClr val="E0AE6B"/>
                </a:solidFill>
              </a:rPr>
              <a:t>Rung</a:t>
            </a:r>
            <a:r>
              <a:rPr lang="fr-DZ" b="1" dirty="0">
                <a:solidFill>
                  <a:srgbClr val="E0AE6B"/>
                </a:solidFill>
              </a:rPr>
              <a:t> 3</a:t>
            </a:r>
            <a:endParaRPr lang="fr-CA" b="1" dirty="0">
              <a:solidFill>
                <a:srgbClr val="E0AE6B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8ADD56-1246-7A60-8510-964A1ABA5C20}"/>
              </a:ext>
            </a:extLst>
          </p:cNvPr>
          <p:cNvSpPr txBox="1"/>
          <p:nvPr/>
        </p:nvSpPr>
        <p:spPr>
          <a:xfrm>
            <a:off x="825793" y="3609877"/>
            <a:ext cx="86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b="1" dirty="0" err="1">
                <a:solidFill>
                  <a:srgbClr val="E0AE6B"/>
                </a:solidFill>
              </a:rPr>
              <a:t>Rung</a:t>
            </a:r>
            <a:r>
              <a:rPr lang="fr-DZ" b="1" dirty="0">
                <a:solidFill>
                  <a:srgbClr val="E0AE6B"/>
                </a:solidFill>
              </a:rPr>
              <a:t> 4</a:t>
            </a:r>
            <a:endParaRPr lang="fr-CA" b="1" dirty="0">
              <a:solidFill>
                <a:srgbClr val="E0AE6B"/>
              </a:solidFill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EFE3FBF5-F922-750D-B893-EE5532264A09}"/>
              </a:ext>
            </a:extLst>
          </p:cNvPr>
          <p:cNvGrpSpPr/>
          <p:nvPr/>
        </p:nvGrpSpPr>
        <p:grpSpPr>
          <a:xfrm>
            <a:off x="6353384" y="4086520"/>
            <a:ext cx="1109300" cy="1109300"/>
            <a:chOff x="6694224" y="4115377"/>
            <a:chExt cx="1109300" cy="1109300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5D02EC1A-AE7D-EA3F-352C-12C262E0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224" y="4115377"/>
              <a:ext cx="1109300" cy="1109300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DAC600D7-BD67-6D7F-CE31-DBF1FD7E6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8591" y="4515296"/>
              <a:ext cx="520566" cy="520566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AB32238-3BE3-B855-6B43-99A5AA527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508" y="4345899"/>
            <a:ext cx="742052" cy="7420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0E4BFAB-801B-2A8E-C569-049969926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988" y="4165771"/>
            <a:ext cx="950797" cy="9507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26072D4-2FFC-8F92-F65B-29A6DF188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020" y="4270144"/>
            <a:ext cx="742052" cy="74205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9965F1-16A3-AE9F-ED66-0C03A3339C3C}"/>
              </a:ext>
            </a:extLst>
          </p:cNvPr>
          <p:cNvSpPr txBox="1"/>
          <p:nvPr/>
        </p:nvSpPr>
        <p:spPr>
          <a:xfrm>
            <a:off x="8676169" y="4640399"/>
            <a:ext cx="4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sz="1800" dirty="0">
                <a:solidFill>
                  <a:schemeClr val="tx1"/>
                </a:solidFill>
              </a:rPr>
              <a:t>45</a:t>
            </a:r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4E96BF3-24D6-7EFA-771F-05C2E55B5C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78" r="321"/>
          <a:stretch/>
        </p:blipFill>
        <p:spPr>
          <a:xfrm>
            <a:off x="1710813" y="1280643"/>
            <a:ext cx="5722374" cy="27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9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46914E-6 L -0.00834 0.337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16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4BC6E0-9829-4174-9F2A-11D9FD938289}"/>
              </a:ext>
            </a:extLst>
          </p:cNvPr>
          <p:cNvSpPr/>
          <p:nvPr/>
        </p:nvSpPr>
        <p:spPr>
          <a:xfrm>
            <a:off x="2031087" y="222774"/>
            <a:ext cx="5081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DZ" sz="4800" b="1" dirty="0">
                <a:solidFill>
                  <a:srgbClr val="EAC488">
                    <a:lumMod val="75000"/>
                  </a:srgbClr>
                </a:solidFill>
                <a:latin typeface="Unna"/>
                <a:sym typeface="Unna"/>
              </a:rPr>
              <a:t>Diagramme Ladder</a:t>
            </a:r>
            <a:endParaRPr lang="fr-FR" sz="1100" b="1" dirty="0">
              <a:solidFill>
                <a:srgbClr val="EAC488">
                  <a:lumMod val="75000"/>
                </a:srgbClr>
              </a:solidFill>
            </a:endParaRPr>
          </a:p>
        </p:txBody>
      </p:sp>
      <p:cxnSp>
        <p:nvCxnSpPr>
          <p:cNvPr id="6" name="Google Shape;267;p40">
            <a:extLst>
              <a:ext uri="{FF2B5EF4-FFF2-40B4-BE49-F238E27FC236}">
                <a16:creationId xmlns:a16="http://schemas.microsoft.com/office/drawing/2014/main" id="{11C503AA-DA2F-4C41-BC98-C5F61D9E5079}"/>
              </a:ext>
            </a:extLst>
          </p:cNvPr>
          <p:cNvCxnSpPr>
            <a:cxnSpLocks/>
          </p:cNvCxnSpPr>
          <p:nvPr/>
        </p:nvCxnSpPr>
        <p:spPr>
          <a:xfrm>
            <a:off x="1740310" y="1022933"/>
            <a:ext cx="572237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CD8ADD56-1246-7A60-8510-964A1ABA5C20}"/>
              </a:ext>
            </a:extLst>
          </p:cNvPr>
          <p:cNvSpPr txBox="1"/>
          <p:nvPr/>
        </p:nvSpPr>
        <p:spPr>
          <a:xfrm>
            <a:off x="843996" y="3764988"/>
            <a:ext cx="86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b="1" dirty="0" err="1">
                <a:solidFill>
                  <a:srgbClr val="E0AE6B"/>
                </a:solidFill>
              </a:rPr>
              <a:t>Rung</a:t>
            </a:r>
            <a:r>
              <a:rPr lang="fr-DZ" b="1" dirty="0">
                <a:solidFill>
                  <a:srgbClr val="E0AE6B"/>
                </a:solidFill>
              </a:rPr>
              <a:t> 4</a:t>
            </a:r>
            <a:endParaRPr lang="fr-CA" b="1" dirty="0">
              <a:solidFill>
                <a:srgbClr val="E0AE6B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F21BCEB-2BC4-D2C4-14EA-AC6C58BD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04" y="4115377"/>
            <a:ext cx="885673" cy="88567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C0C4A16-C6CB-7352-2761-1B4A6284A7A5}"/>
              </a:ext>
            </a:extLst>
          </p:cNvPr>
          <p:cNvSpPr txBox="1"/>
          <p:nvPr/>
        </p:nvSpPr>
        <p:spPr>
          <a:xfrm>
            <a:off x="8676169" y="4640399"/>
            <a:ext cx="4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sz="1800" dirty="0">
                <a:solidFill>
                  <a:schemeClr val="tx1"/>
                </a:solidFill>
              </a:rPr>
              <a:t>45</a:t>
            </a:r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4CC430-4A7E-8AA4-B542-500E2F7D2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8" r="321"/>
          <a:stretch/>
        </p:blipFill>
        <p:spPr>
          <a:xfrm>
            <a:off x="1710813" y="1280643"/>
            <a:ext cx="5722374" cy="27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96296E-6 L -0.00521 0.13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6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4BC6E0-9829-4174-9F2A-11D9FD938289}"/>
              </a:ext>
            </a:extLst>
          </p:cNvPr>
          <p:cNvSpPr/>
          <p:nvPr/>
        </p:nvSpPr>
        <p:spPr>
          <a:xfrm>
            <a:off x="3112308" y="2156251"/>
            <a:ext cx="29193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DZ" sz="4800" b="1" dirty="0">
                <a:solidFill>
                  <a:srgbClr val="EAC488">
                    <a:lumMod val="75000"/>
                  </a:srgbClr>
                </a:solidFill>
                <a:latin typeface="Unna"/>
                <a:sym typeface="Unna"/>
              </a:rPr>
              <a:t>Simulation</a:t>
            </a:r>
            <a:endParaRPr lang="fr-FR" sz="1100" b="1" dirty="0">
              <a:solidFill>
                <a:srgbClr val="EAC488">
                  <a:lumMod val="75000"/>
                </a:srgbClr>
              </a:solidFill>
            </a:endParaRPr>
          </a:p>
        </p:txBody>
      </p:sp>
      <p:cxnSp>
        <p:nvCxnSpPr>
          <p:cNvPr id="6" name="Google Shape;267;p40">
            <a:extLst>
              <a:ext uri="{FF2B5EF4-FFF2-40B4-BE49-F238E27FC236}">
                <a16:creationId xmlns:a16="http://schemas.microsoft.com/office/drawing/2014/main" id="{11C503AA-DA2F-4C41-BC98-C5F61D9E5079}"/>
              </a:ext>
            </a:extLst>
          </p:cNvPr>
          <p:cNvCxnSpPr>
            <a:cxnSpLocks/>
          </p:cNvCxnSpPr>
          <p:nvPr/>
        </p:nvCxnSpPr>
        <p:spPr>
          <a:xfrm>
            <a:off x="1894951" y="2987248"/>
            <a:ext cx="572237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267;p40">
            <a:extLst>
              <a:ext uri="{FF2B5EF4-FFF2-40B4-BE49-F238E27FC236}">
                <a16:creationId xmlns:a16="http://schemas.microsoft.com/office/drawing/2014/main" id="{F0A0C00C-4AED-18DA-35B9-D6118A71B482}"/>
              </a:ext>
            </a:extLst>
          </p:cNvPr>
          <p:cNvCxnSpPr>
            <a:cxnSpLocks/>
          </p:cNvCxnSpPr>
          <p:nvPr/>
        </p:nvCxnSpPr>
        <p:spPr>
          <a:xfrm>
            <a:off x="1876440" y="2214041"/>
            <a:ext cx="572237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95E5C45E-D85F-AAE1-04CD-BD0DF685E0D8}"/>
              </a:ext>
            </a:extLst>
          </p:cNvPr>
          <p:cNvSpPr txBox="1"/>
          <p:nvPr/>
        </p:nvSpPr>
        <p:spPr>
          <a:xfrm>
            <a:off x="8676169" y="4640399"/>
            <a:ext cx="4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sz="1800" dirty="0">
                <a:solidFill>
                  <a:schemeClr val="tx1"/>
                </a:solidFill>
              </a:rPr>
              <a:t>46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2" name="Google Shape;270;p40">
            <a:extLst>
              <a:ext uri="{FF2B5EF4-FFF2-40B4-BE49-F238E27FC236}">
                <a16:creationId xmlns:a16="http://schemas.microsoft.com/office/drawing/2014/main" id="{A3428227-FD2B-870E-6CCF-B7F2ABE1F74C}"/>
              </a:ext>
            </a:extLst>
          </p:cNvPr>
          <p:cNvSpPr txBox="1">
            <a:spLocks/>
          </p:cNvSpPr>
          <p:nvPr/>
        </p:nvSpPr>
        <p:spPr>
          <a:xfrm>
            <a:off x="2197650" y="1047122"/>
            <a:ext cx="47487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2"/>
                </a:solidFill>
                <a:latin typeface="Unna"/>
                <a:sym typeface="Unna"/>
              </a:rPr>
              <a:t>0</a:t>
            </a:r>
            <a:r>
              <a:rPr lang="fr-DZ" sz="6000" dirty="0">
                <a:solidFill>
                  <a:schemeClr val="dk2"/>
                </a:solidFill>
                <a:latin typeface="Unna"/>
                <a:sym typeface="Unna"/>
              </a:rPr>
              <a:t>5</a:t>
            </a:r>
            <a:endParaRPr lang="en" sz="6000" dirty="0">
              <a:solidFill>
                <a:schemeClr val="dk2"/>
              </a:solidFill>
              <a:latin typeface="Unna"/>
              <a:sym typeface="Unna"/>
            </a:endParaRPr>
          </a:p>
        </p:txBody>
      </p:sp>
    </p:spTree>
    <p:extLst>
      <p:ext uri="{BB962C8B-B14F-4D97-AF65-F5344CB8AC3E}">
        <p14:creationId xmlns:p14="http://schemas.microsoft.com/office/powerpoint/2010/main" val="1821093280"/>
      </p:ext>
    </p:extLst>
  </p:cSld>
  <p:clrMapOvr>
    <a:masterClrMapping/>
  </p:clrMapOvr>
  <p:transition spd="med">
    <p:blinds dir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title" idx="2"/>
          </p:nvPr>
        </p:nvSpPr>
        <p:spPr>
          <a:xfrm>
            <a:off x="2197650" y="1047122"/>
            <a:ext cx="4748700" cy="8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9AC653-7966-40AC-90AA-7CBC3EFE8AD8}"/>
              </a:ext>
            </a:extLst>
          </p:cNvPr>
          <p:cNvSpPr/>
          <p:nvPr/>
        </p:nvSpPr>
        <p:spPr>
          <a:xfrm>
            <a:off x="3076243" y="2156251"/>
            <a:ext cx="2991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Unna"/>
                <a:cs typeface="Arial"/>
                <a:sym typeface="Unna"/>
              </a:rPr>
              <a:t>Conclusion</a:t>
            </a:r>
            <a:endParaRPr kumimoji="0" lang="fr-FR" sz="1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cxnSp>
        <p:nvCxnSpPr>
          <p:cNvPr id="8" name="Google Shape;267;p40">
            <a:extLst>
              <a:ext uri="{FF2B5EF4-FFF2-40B4-BE49-F238E27FC236}">
                <a16:creationId xmlns:a16="http://schemas.microsoft.com/office/drawing/2014/main" id="{2E953A66-EDB6-46CF-B174-24CAABEAA363}"/>
              </a:ext>
            </a:extLst>
          </p:cNvPr>
          <p:cNvCxnSpPr>
            <a:cxnSpLocks/>
          </p:cNvCxnSpPr>
          <p:nvPr/>
        </p:nvCxnSpPr>
        <p:spPr>
          <a:xfrm>
            <a:off x="1894951" y="2987248"/>
            <a:ext cx="572237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267;p40">
            <a:extLst>
              <a:ext uri="{FF2B5EF4-FFF2-40B4-BE49-F238E27FC236}">
                <a16:creationId xmlns:a16="http://schemas.microsoft.com/office/drawing/2014/main" id="{6B41D825-3F77-4D68-856A-289A384B6D73}"/>
              </a:ext>
            </a:extLst>
          </p:cNvPr>
          <p:cNvCxnSpPr>
            <a:cxnSpLocks/>
          </p:cNvCxnSpPr>
          <p:nvPr/>
        </p:nvCxnSpPr>
        <p:spPr>
          <a:xfrm>
            <a:off x="1876440" y="2214041"/>
            <a:ext cx="572237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8BF40F0-27CC-4BC7-54B8-94523315D146}"/>
              </a:ext>
            </a:extLst>
          </p:cNvPr>
          <p:cNvSpPr txBox="1"/>
          <p:nvPr/>
        </p:nvSpPr>
        <p:spPr>
          <a:xfrm>
            <a:off x="8676169" y="4640399"/>
            <a:ext cx="44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DZ" sz="1800" dirty="0">
                <a:solidFill>
                  <a:schemeClr val="tx1"/>
                </a:solidFill>
              </a:rPr>
              <a:t>47</a:t>
            </a:r>
            <a:endParaRPr lang="fr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42"/>
          <p:cNvCxnSpPr/>
          <p:nvPr/>
        </p:nvCxnSpPr>
        <p:spPr>
          <a:xfrm>
            <a:off x="2458050" y="1058650"/>
            <a:ext cx="42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3" name="Google Shape;283;p42"/>
          <p:cNvGrpSpPr/>
          <p:nvPr/>
        </p:nvGrpSpPr>
        <p:grpSpPr>
          <a:xfrm>
            <a:off x="6864450" y="1952625"/>
            <a:ext cx="557777" cy="529896"/>
            <a:chOff x="6864450" y="2257863"/>
            <a:chExt cx="557777" cy="529896"/>
          </a:xfrm>
        </p:grpSpPr>
        <p:sp>
          <p:nvSpPr>
            <p:cNvPr id="284" name="Google Shape;284;p42"/>
            <p:cNvSpPr/>
            <p:nvPr/>
          </p:nvSpPr>
          <p:spPr>
            <a:xfrm>
              <a:off x="7000562" y="2416215"/>
              <a:ext cx="250771" cy="214498"/>
            </a:xfrm>
            <a:custGeom>
              <a:avLst/>
              <a:gdLst/>
              <a:ahLst/>
              <a:cxnLst/>
              <a:rect l="l" t="t" r="r" b="b"/>
              <a:pathLst>
                <a:path w="5905" h="5085" extrusionOk="0">
                  <a:moveTo>
                    <a:pt x="3362" y="1000"/>
                  </a:moveTo>
                  <a:cubicBezTo>
                    <a:pt x="4121" y="1000"/>
                    <a:pt x="4880" y="1518"/>
                    <a:pt x="4916" y="2554"/>
                  </a:cubicBezTo>
                  <a:cubicBezTo>
                    <a:pt x="4916" y="3398"/>
                    <a:pt x="4217" y="4097"/>
                    <a:pt x="3374" y="4097"/>
                  </a:cubicBezTo>
                  <a:cubicBezTo>
                    <a:pt x="2507" y="4097"/>
                    <a:pt x="1808" y="3398"/>
                    <a:pt x="1808" y="2554"/>
                  </a:cubicBezTo>
                  <a:cubicBezTo>
                    <a:pt x="1844" y="1518"/>
                    <a:pt x="2603" y="1000"/>
                    <a:pt x="3362" y="1000"/>
                  </a:cubicBezTo>
                  <a:close/>
                  <a:moveTo>
                    <a:pt x="3374" y="0"/>
                  </a:moveTo>
                  <a:cubicBezTo>
                    <a:pt x="0" y="145"/>
                    <a:pt x="0" y="4940"/>
                    <a:pt x="3374" y="5085"/>
                  </a:cubicBezTo>
                  <a:cubicBezTo>
                    <a:pt x="4772" y="5085"/>
                    <a:pt x="5904" y="3952"/>
                    <a:pt x="5904" y="2554"/>
                  </a:cubicBezTo>
                  <a:cubicBezTo>
                    <a:pt x="5904" y="1133"/>
                    <a:pt x="4772" y="0"/>
                    <a:pt x="3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2"/>
            <p:cNvSpPr/>
            <p:nvPr/>
          </p:nvSpPr>
          <p:spPr>
            <a:xfrm>
              <a:off x="7160202" y="2317593"/>
              <a:ext cx="262024" cy="411743"/>
            </a:xfrm>
            <a:custGeom>
              <a:avLst/>
              <a:gdLst/>
              <a:ahLst/>
              <a:cxnLst/>
              <a:rect l="l" t="t" r="r" b="b"/>
              <a:pathLst>
                <a:path w="6170" h="9761" extrusionOk="0">
                  <a:moveTo>
                    <a:pt x="1" y="1"/>
                  </a:moveTo>
                  <a:lnTo>
                    <a:pt x="1" y="1591"/>
                  </a:lnTo>
                  <a:cubicBezTo>
                    <a:pt x="1519" y="1760"/>
                    <a:pt x="2724" y="2965"/>
                    <a:pt x="2892" y="4507"/>
                  </a:cubicBezTo>
                  <a:lnTo>
                    <a:pt x="4507" y="4507"/>
                  </a:lnTo>
                  <a:cubicBezTo>
                    <a:pt x="5037" y="4507"/>
                    <a:pt x="5037" y="5254"/>
                    <a:pt x="4531" y="5278"/>
                  </a:cubicBezTo>
                  <a:lnTo>
                    <a:pt x="2892" y="5278"/>
                  </a:lnTo>
                  <a:cubicBezTo>
                    <a:pt x="2724" y="6796"/>
                    <a:pt x="1519" y="8001"/>
                    <a:pt x="1" y="8170"/>
                  </a:cubicBezTo>
                  <a:lnTo>
                    <a:pt x="1" y="9760"/>
                  </a:lnTo>
                  <a:cubicBezTo>
                    <a:pt x="3880" y="9567"/>
                    <a:pt x="5736" y="5904"/>
                    <a:pt x="6121" y="5037"/>
                  </a:cubicBezTo>
                  <a:cubicBezTo>
                    <a:pt x="6170" y="4941"/>
                    <a:pt x="6170" y="4820"/>
                    <a:pt x="6121" y="4724"/>
                  </a:cubicBezTo>
                  <a:cubicBezTo>
                    <a:pt x="5736" y="3880"/>
                    <a:pt x="3880" y="26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7110047" y="2490414"/>
              <a:ext cx="66589" cy="66353"/>
            </a:xfrm>
            <a:custGeom>
              <a:avLst/>
              <a:gdLst/>
              <a:ahLst/>
              <a:cxnLst/>
              <a:rect l="l" t="t" r="r" b="b"/>
              <a:pathLst>
                <a:path w="1568" h="1573" extrusionOk="0">
                  <a:moveTo>
                    <a:pt x="796" y="0"/>
                  </a:moveTo>
                  <a:cubicBezTo>
                    <a:pt x="338" y="0"/>
                    <a:pt x="1" y="362"/>
                    <a:pt x="1" y="795"/>
                  </a:cubicBezTo>
                  <a:cubicBezTo>
                    <a:pt x="25" y="1313"/>
                    <a:pt x="410" y="1572"/>
                    <a:pt x="793" y="1572"/>
                  </a:cubicBezTo>
                  <a:cubicBezTo>
                    <a:pt x="1176" y="1572"/>
                    <a:pt x="1555" y="1313"/>
                    <a:pt x="1567" y="795"/>
                  </a:cubicBezTo>
                  <a:cubicBezTo>
                    <a:pt x="1567" y="362"/>
                    <a:pt x="1230" y="0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2"/>
            <p:cNvSpPr/>
            <p:nvPr/>
          </p:nvSpPr>
          <p:spPr>
            <a:xfrm>
              <a:off x="6864450" y="2317593"/>
              <a:ext cx="262024" cy="411743"/>
            </a:xfrm>
            <a:custGeom>
              <a:avLst/>
              <a:gdLst/>
              <a:ahLst/>
              <a:cxnLst/>
              <a:rect l="l" t="t" r="r" b="b"/>
              <a:pathLst>
                <a:path w="6170" h="9761" extrusionOk="0">
                  <a:moveTo>
                    <a:pt x="6169" y="1"/>
                  </a:moveTo>
                  <a:cubicBezTo>
                    <a:pt x="2290" y="193"/>
                    <a:pt x="434" y="3856"/>
                    <a:pt x="49" y="4724"/>
                  </a:cubicBezTo>
                  <a:cubicBezTo>
                    <a:pt x="0" y="4820"/>
                    <a:pt x="0" y="4941"/>
                    <a:pt x="49" y="5037"/>
                  </a:cubicBezTo>
                  <a:cubicBezTo>
                    <a:pt x="434" y="5880"/>
                    <a:pt x="2290" y="9495"/>
                    <a:pt x="6169" y="9760"/>
                  </a:cubicBezTo>
                  <a:lnTo>
                    <a:pt x="6169" y="8170"/>
                  </a:lnTo>
                  <a:cubicBezTo>
                    <a:pt x="4651" y="8001"/>
                    <a:pt x="3446" y="6796"/>
                    <a:pt x="3278" y="5278"/>
                  </a:cubicBezTo>
                  <a:lnTo>
                    <a:pt x="1663" y="5278"/>
                  </a:lnTo>
                  <a:cubicBezTo>
                    <a:pt x="1133" y="5254"/>
                    <a:pt x="1133" y="4531"/>
                    <a:pt x="1639" y="4507"/>
                  </a:cubicBezTo>
                  <a:lnTo>
                    <a:pt x="3278" y="4507"/>
                  </a:lnTo>
                  <a:cubicBezTo>
                    <a:pt x="3446" y="2965"/>
                    <a:pt x="4651" y="1760"/>
                    <a:pt x="6169" y="1591"/>
                  </a:cubicBezTo>
                  <a:lnTo>
                    <a:pt x="6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2"/>
            <p:cNvSpPr/>
            <p:nvPr/>
          </p:nvSpPr>
          <p:spPr>
            <a:xfrm>
              <a:off x="7126439" y="2257863"/>
              <a:ext cx="33804" cy="59773"/>
            </a:xfrm>
            <a:custGeom>
              <a:avLst/>
              <a:gdLst/>
              <a:ahLst/>
              <a:cxnLst/>
              <a:rect l="l" t="t" r="r" b="b"/>
              <a:pathLst>
                <a:path w="796" h="1417" extrusionOk="0">
                  <a:moveTo>
                    <a:pt x="398" y="1"/>
                  </a:moveTo>
                  <a:cubicBezTo>
                    <a:pt x="205" y="1"/>
                    <a:pt x="12" y="127"/>
                    <a:pt x="0" y="380"/>
                  </a:cubicBezTo>
                  <a:lnTo>
                    <a:pt x="0" y="1417"/>
                  </a:lnTo>
                  <a:lnTo>
                    <a:pt x="796" y="1417"/>
                  </a:lnTo>
                  <a:lnTo>
                    <a:pt x="796" y="380"/>
                  </a:lnTo>
                  <a:cubicBezTo>
                    <a:pt x="784" y="127"/>
                    <a:pt x="591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7126439" y="2729293"/>
              <a:ext cx="33804" cy="58465"/>
            </a:xfrm>
            <a:custGeom>
              <a:avLst/>
              <a:gdLst/>
              <a:ahLst/>
              <a:cxnLst/>
              <a:rect l="l" t="t" r="r" b="b"/>
              <a:pathLst>
                <a:path w="796" h="1386" extrusionOk="0">
                  <a:moveTo>
                    <a:pt x="0" y="0"/>
                  </a:moveTo>
                  <a:lnTo>
                    <a:pt x="0" y="988"/>
                  </a:lnTo>
                  <a:cubicBezTo>
                    <a:pt x="12" y="1253"/>
                    <a:pt x="205" y="1386"/>
                    <a:pt x="398" y="1386"/>
                  </a:cubicBezTo>
                  <a:cubicBezTo>
                    <a:pt x="591" y="1386"/>
                    <a:pt x="784" y="1253"/>
                    <a:pt x="796" y="988"/>
                  </a:cubicBezTo>
                  <a:lnTo>
                    <a:pt x="796" y="0"/>
                  </a:lnTo>
                  <a:cubicBezTo>
                    <a:pt x="707" y="8"/>
                    <a:pt x="619" y="11"/>
                    <a:pt x="531" y="11"/>
                  </a:cubicBezTo>
                  <a:cubicBezTo>
                    <a:pt x="354" y="11"/>
                    <a:pt x="177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42"/>
          <p:cNvGrpSpPr/>
          <p:nvPr/>
        </p:nvGrpSpPr>
        <p:grpSpPr>
          <a:xfrm>
            <a:off x="1783708" y="1925576"/>
            <a:ext cx="559377" cy="556109"/>
            <a:chOff x="1783708" y="2230814"/>
            <a:chExt cx="559377" cy="556109"/>
          </a:xfrm>
        </p:grpSpPr>
        <p:sp>
          <p:nvSpPr>
            <p:cNvPr id="291" name="Google Shape;291;p42"/>
            <p:cNvSpPr/>
            <p:nvPr/>
          </p:nvSpPr>
          <p:spPr>
            <a:xfrm>
              <a:off x="1957560" y="2612474"/>
              <a:ext cx="63455" cy="53268"/>
            </a:xfrm>
            <a:custGeom>
              <a:avLst/>
              <a:gdLst/>
              <a:ahLst/>
              <a:cxnLst/>
              <a:rect l="l" t="t" r="r" b="b"/>
              <a:pathLst>
                <a:path w="1495" h="1255" extrusionOk="0">
                  <a:moveTo>
                    <a:pt x="675" y="1"/>
                  </a:moveTo>
                  <a:lnTo>
                    <a:pt x="1" y="675"/>
                  </a:lnTo>
                  <a:lnTo>
                    <a:pt x="531" y="1181"/>
                  </a:lnTo>
                  <a:cubicBezTo>
                    <a:pt x="577" y="1228"/>
                    <a:pt x="634" y="1255"/>
                    <a:pt x="694" y="1255"/>
                  </a:cubicBezTo>
                  <a:cubicBezTo>
                    <a:pt x="728" y="1255"/>
                    <a:pt x="762" y="1247"/>
                    <a:pt x="796" y="1230"/>
                  </a:cubicBezTo>
                  <a:cubicBezTo>
                    <a:pt x="965" y="1133"/>
                    <a:pt x="1205" y="989"/>
                    <a:pt x="1495" y="820"/>
                  </a:cubicBezTo>
                  <a:lnTo>
                    <a:pt x="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1784429" y="2637049"/>
              <a:ext cx="158872" cy="149406"/>
            </a:xfrm>
            <a:custGeom>
              <a:avLst/>
              <a:gdLst/>
              <a:ahLst/>
              <a:cxnLst/>
              <a:rect l="l" t="t" r="r" b="b"/>
              <a:pathLst>
                <a:path w="3743" h="3520" extrusionOk="0">
                  <a:moveTo>
                    <a:pt x="2537" y="0"/>
                  </a:moveTo>
                  <a:cubicBezTo>
                    <a:pt x="2200" y="0"/>
                    <a:pt x="1814" y="217"/>
                    <a:pt x="1622" y="554"/>
                  </a:cubicBezTo>
                  <a:cubicBezTo>
                    <a:pt x="923" y="1783"/>
                    <a:pt x="778" y="2024"/>
                    <a:pt x="706" y="2121"/>
                  </a:cubicBezTo>
                  <a:lnTo>
                    <a:pt x="79" y="3229"/>
                  </a:lnTo>
                  <a:cubicBezTo>
                    <a:pt x="1" y="3367"/>
                    <a:pt x="114" y="3520"/>
                    <a:pt x="250" y="3520"/>
                  </a:cubicBezTo>
                  <a:cubicBezTo>
                    <a:pt x="281" y="3520"/>
                    <a:pt x="313" y="3512"/>
                    <a:pt x="344" y="3494"/>
                  </a:cubicBezTo>
                  <a:cubicBezTo>
                    <a:pt x="706" y="3301"/>
                    <a:pt x="1598" y="2771"/>
                    <a:pt x="1887" y="2603"/>
                  </a:cubicBezTo>
                  <a:lnTo>
                    <a:pt x="3068" y="1928"/>
                  </a:lnTo>
                  <a:cubicBezTo>
                    <a:pt x="3598" y="1615"/>
                    <a:pt x="3742" y="843"/>
                    <a:pt x="3333" y="386"/>
                  </a:cubicBezTo>
                  <a:cubicBezTo>
                    <a:pt x="3116" y="121"/>
                    <a:pt x="2827" y="0"/>
                    <a:pt x="2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1907433" y="2552118"/>
              <a:ext cx="53226" cy="63455"/>
            </a:xfrm>
            <a:custGeom>
              <a:avLst/>
              <a:gdLst/>
              <a:ahLst/>
              <a:cxnLst/>
              <a:rect l="l" t="t" r="r" b="b"/>
              <a:pathLst>
                <a:path w="1254" h="1495" extrusionOk="0">
                  <a:moveTo>
                    <a:pt x="410" y="1"/>
                  </a:moveTo>
                  <a:cubicBezTo>
                    <a:pt x="266" y="290"/>
                    <a:pt x="121" y="531"/>
                    <a:pt x="25" y="724"/>
                  </a:cubicBezTo>
                  <a:cubicBezTo>
                    <a:pt x="1" y="820"/>
                    <a:pt x="1" y="917"/>
                    <a:pt x="73" y="989"/>
                  </a:cubicBezTo>
                  <a:lnTo>
                    <a:pt x="579" y="1495"/>
                  </a:lnTo>
                  <a:lnTo>
                    <a:pt x="1254" y="820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2110997" y="2380303"/>
              <a:ext cx="95162" cy="78014"/>
            </a:xfrm>
            <a:custGeom>
              <a:avLst/>
              <a:gdLst/>
              <a:ahLst/>
              <a:cxnLst/>
              <a:rect l="l" t="t" r="r" b="b"/>
              <a:pathLst>
                <a:path w="2242" h="1838" extrusionOk="0">
                  <a:moveTo>
                    <a:pt x="1012" y="1"/>
                  </a:moveTo>
                  <a:cubicBezTo>
                    <a:pt x="771" y="1"/>
                    <a:pt x="530" y="97"/>
                    <a:pt x="362" y="266"/>
                  </a:cubicBezTo>
                  <a:cubicBezTo>
                    <a:pt x="0" y="627"/>
                    <a:pt x="0" y="1230"/>
                    <a:pt x="362" y="1567"/>
                  </a:cubicBezTo>
                  <a:cubicBezTo>
                    <a:pt x="530" y="1748"/>
                    <a:pt x="771" y="1838"/>
                    <a:pt x="1012" y="1838"/>
                  </a:cubicBezTo>
                  <a:cubicBezTo>
                    <a:pt x="1253" y="1838"/>
                    <a:pt x="1494" y="1748"/>
                    <a:pt x="1663" y="1567"/>
                  </a:cubicBezTo>
                  <a:cubicBezTo>
                    <a:pt x="2241" y="989"/>
                    <a:pt x="1808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1783708" y="2397705"/>
              <a:ext cx="190281" cy="120714"/>
            </a:xfrm>
            <a:custGeom>
              <a:avLst/>
              <a:gdLst/>
              <a:ahLst/>
              <a:cxnLst/>
              <a:rect l="l" t="t" r="r" b="b"/>
              <a:pathLst>
                <a:path w="4483" h="2844" extrusionOk="0">
                  <a:moveTo>
                    <a:pt x="2193" y="0"/>
                  </a:moveTo>
                  <a:cubicBezTo>
                    <a:pt x="2121" y="0"/>
                    <a:pt x="2072" y="24"/>
                    <a:pt x="2048" y="73"/>
                  </a:cubicBezTo>
                  <a:lnTo>
                    <a:pt x="120" y="2000"/>
                  </a:lnTo>
                  <a:cubicBezTo>
                    <a:pt x="0" y="2097"/>
                    <a:pt x="72" y="2289"/>
                    <a:pt x="217" y="2314"/>
                  </a:cubicBezTo>
                  <a:lnTo>
                    <a:pt x="2795" y="2844"/>
                  </a:lnTo>
                  <a:cubicBezTo>
                    <a:pt x="3253" y="2024"/>
                    <a:pt x="3832" y="1012"/>
                    <a:pt x="4482" y="121"/>
                  </a:cubicBezTo>
                  <a:lnTo>
                    <a:pt x="21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2054715" y="2597151"/>
              <a:ext cx="121775" cy="189772"/>
            </a:xfrm>
            <a:custGeom>
              <a:avLst/>
              <a:gdLst/>
              <a:ahLst/>
              <a:cxnLst/>
              <a:rect l="l" t="t" r="r" b="b"/>
              <a:pathLst>
                <a:path w="2869" h="4471" extrusionOk="0">
                  <a:moveTo>
                    <a:pt x="2700" y="0"/>
                  </a:moveTo>
                  <a:cubicBezTo>
                    <a:pt x="1832" y="603"/>
                    <a:pt x="820" y="1229"/>
                    <a:pt x="1" y="1711"/>
                  </a:cubicBezTo>
                  <a:lnTo>
                    <a:pt x="555" y="4314"/>
                  </a:lnTo>
                  <a:cubicBezTo>
                    <a:pt x="571" y="4408"/>
                    <a:pt x="657" y="4471"/>
                    <a:pt x="743" y="4471"/>
                  </a:cubicBezTo>
                  <a:cubicBezTo>
                    <a:pt x="789" y="4471"/>
                    <a:pt x="835" y="4452"/>
                    <a:pt x="868" y="4410"/>
                  </a:cubicBezTo>
                  <a:lnTo>
                    <a:pt x="2796" y="2482"/>
                  </a:lnTo>
                  <a:cubicBezTo>
                    <a:pt x="2844" y="2434"/>
                    <a:pt x="2869" y="2386"/>
                    <a:pt x="2869" y="2338"/>
                  </a:cubicBez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2212227" y="2230814"/>
              <a:ext cx="130858" cy="130094"/>
            </a:xfrm>
            <a:custGeom>
              <a:avLst/>
              <a:gdLst/>
              <a:ahLst/>
              <a:cxnLst/>
              <a:rect l="l" t="t" r="r" b="b"/>
              <a:pathLst>
                <a:path w="3083" h="3065" extrusionOk="0">
                  <a:moveTo>
                    <a:pt x="2905" y="1"/>
                  </a:moveTo>
                  <a:cubicBezTo>
                    <a:pt x="2893" y="1"/>
                    <a:pt x="2881" y="2"/>
                    <a:pt x="2869" y="4"/>
                  </a:cubicBezTo>
                  <a:cubicBezTo>
                    <a:pt x="1856" y="101"/>
                    <a:pt x="917" y="342"/>
                    <a:pt x="1" y="679"/>
                  </a:cubicBezTo>
                  <a:lnTo>
                    <a:pt x="2362" y="3065"/>
                  </a:lnTo>
                  <a:cubicBezTo>
                    <a:pt x="2507" y="2679"/>
                    <a:pt x="2628" y="2318"/>
                    <a:pt x="2724" y="2004"/>
                  </a:cubicBezTo>
                  <a:cubicBezTo>
                    <a:pt x="2917" y="1281"/>
                    <a:pt x="3013" y="655"/>
                    <a:pt x="3061" y="197"/>
                  </a:cubicBezTo>
                  <a:cubicBezTo>
                    <a:pt x="3083" y="89"/>
                    <a:pt x="3008" y="1"/>
                    <a:pt x="2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1943256" y="2274956"/>
              <a:ext cx="353949" cy="353949"/>
            </a:xfrm>
            <a:custGeom>
              <a:avLst/>
              <a:gdLst/>
              <a:ahLst/>
              <a:cxnLst/>
              <a:rect l="l" t="t" r="r" b="b"/>
              <a:pathLst>
                <a:path w="8339" h="8339" extrusionOk="0">
                  <a:moveTo>
                    <a:pt x="4974" y="1652"/>
                  </a:moveTo>
                  <a:cubicBezTo>
                    <a:pt x="5405" y="1652"/>
                    <a:pt x="5843" y="1811"/>
                    <a:pt x="6193" y="2169"/>
                  </a:cubicBezTo>
                  <a:cubicBezTo>
                    <a:pt x="7295" y="3247"/>
                    <a:pt x="6516" y="5158"/>
                    <a:pt x="4993" y="5158"/>
                  </a:cubicBezTo>
                  <a:cubicBezTo>
                    <a:pt x="4983" y="5158"/>
                    <a:pt x="4974" y="5158"/>
                    <a:pt x="4964" y="5157"/>
                  </a:cubicBezTo>
                  <a:cubicBezTo>
                    <a:pt x="4951" y="5158"/>
                    <a:pt x="4937" y="5158"/>
                    <a:pt x="4924" y="5158"/>
                  </a:cubicBezTo>
                  <a:cubicBezTo>
                    <a:pt x="4000" y="5158"/>
                    <a:pt x="3181" y="4348"/>
                    <a:pt x="3205" y="3398"/>
                  </a:cubicBezTo>
                  <a:cubicBezTo>
                    <a:pt x="3189" y="2354"/>
                    <a:pt x="4068" y="1652"/>
                    <a:pt x="4974" y="1652"/>
                  </a:cubicBezTo>
                  <a:close/>
                  <a:moveTo>
                    <a:pt x="5495" y="1"/>
                  </a:moveTo>
                  <a:cubicBezTo>
                    <a:pt x="4410" y="555"/>
                    <a:pt x="3398" y="1254"/>
                    <a:pt x="2530" y="2145"/>
                  </a:cubicBezTo>
                  <a:cubicBezTo>
                    <a:pt x="1808" y="2844"/>
                    <a:pt x="988" y="4025"/>
                    <a:pt x="97" y="5543"/>
                  </a:cubicBezTo>
                  <a:cubicBezTo>
                    <a:pt x="73" y="5615"/>
                    <a:pt x="24" y="5688"/>
                    <a:pt x="0" y="5760"/>
                  </a:cubicBezTo>
                  <a:lnTo>
                    <a:pt x="1012" y="6772"/>
                  </a:lnTo>
                  <a:lnTo>
                    <a:pt x="2386" y="5374"/>
                  </a:lnTo>
                  <a:cubicBezTo>
                    <a:pt x="2470" y="5290"/>
                    <a:pt x="2579" y="5248"/>
                    <a:pt x="2687" y="5248"/>
                  </a:cubicBezTo>
                  <a:cubicBezTo>
                    <a:pt x="2796" y="5248"/>
                    <a:pt x="2904" y="5290"/>
                    <a:pt x="2988" y="5374"/>
                  </a:cubicBezTo>
                  <a:cubicBezTo>
                    <a:pt x="3157" y="5543"/>
                    <a:pt x="3157" y="5808"/>
                    <a:pt x="2988" y="5977"/>
                  </a:cubicBezTo>
                  <a:lnTo>
                    <a:pt x="1591" y="7350"/>
                  </a:lnTo>
                  <a:lnTo>
                    <a:pt x="2579" y="8338"/>
                  </a:lnTo>
                  <a:cubicBezTo>
                    <a:pt x="5422" y="6676"/>
                    <a:pt x="7061" y="5519"/>
                    <a:pt x="8338" y="2844"/>
                  </a:cubicBezTo>
                  <a:lnTo>
                    <a:pt x="5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42"/>
          <p:cNvGrpSpPr/>
          <p:nvPr/>
        </p:nvGrpSpPr>
        <p:grpSpPr>
          <a:xfrm>
            <a:off x="4307050" y="1924738"/>
            <a:ext cx="529902" cy="557786"/>
            <a:chOff x="4307050" y="2229975"/>
            <a:chExt cx="529902" cy="557786"/>
          </a:xfrm>
        </p:grpSpPr>
        <p:sp>
          <p:nvSpPr>
            <p:cNvPr id="300" name="Google Shape;300;p42"/>
            <p:cNvSpPr/>
            <p:nvPr/>
          </p:nvSpPr>
          <p:spPr>
            <a:xfrm>
              <a:off x="4626256" y="2685281"/>
              <a:ext cx="104857" cy="102480"/>
            </a:xfrm>
            <a:custGeom>
              <a:avLst/>
              <a:gdLst/>
              <a:ahLst/>
              <a:cxnLst/>
              <a:rect l="l" t="t" r="r" b="b"/>
              <a:pathLst>
                <a:path w="2483" h="2411" extrusionOk="0">
                  <a:moveTo>
                    <a:pt x="2483" y="0"/>
                  </a:moveTo>
                  <a:cubicBezTo>
                    <a:pt x="1856" y="892"/>
                    <a:pt x="989" y="1615"/>
                    <a:pt x="1" y="2024"/>
                  </a:cubicBezTo>
                  <a:lnTo>
                    <a:pt x="868" y="2386"/>
                  </a:lnTo>
                  <a:cubicBezTo>
                    <a:pt x="916" y="2386"/>
                    <a:pt x="965" y="2410"/>
                    <a:pt x="1013" y="2410"/>
                  </a:cubicBezTo>
                  <a:lnTo>
                    <a:pt x="2097" y="2410"/>
                  </a:lnTo>
                  <a:cubicBezTo>
                    <a:pt x="2314" y="2410"/>
                    <a:pt x="2483" y="2241"/>
                    <a:pt x="2483" y="2024"/>
                  </a:cubicBezTo>
                  <a:lnTo>
                    <a:pt x="24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4320985" y="2686301"/>
              <a:ext cx="104857" cy="101459"/>
            </a:xfrm>
            <a:custGeom>
              <a:avLst/>
              <a:gdLst/>
              <a:ahLst/>
              <a:cxnLst/>
              <a:rect l="l" t="t" r="r" b="b"/>
              <a:pathLst>
                <a:path w="2483" h="2387" extrusionOk="0">
                  <a:moveTo>
                    <a:pt x="0" y="0"/>
                  </a:moveTo>
                  <a:lnTo>
                    <a:pt x="0" y="2000"/>
                  </a:lnTo>
                  <a:cubicBezTo>
                    <a:pt x="0" y="2193"/>
                    <a:pt x="169" y="2386"/>
                    <a:pt x="386" y="2386"/>
                  </a:cubicBezTo>
                  <a:lnTo>
                    <a:pt x="1470" y="2386"/>
                  </a:lnTo>
                  <a:cubicBezTo>
                    <a:pt x="1519" y="2386"/>
                    <a:pt x="1567" y="2362"/>
                    <a:pt x="1615" y="2362"/>
                  </a:cubicBezTo>
                  <a:lnTo>
                    <a:pt x="2482" y="2025"/>
                  </a:lnTo>
                  <a:cubicBezTo>
                    <a:pt x="1494" y="1591"/>
                    <a:pt x="627" y="86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4307050" y="2229975"/>
              <a:ext cx="529902" cy="530122"/>
            </a:xfrm>
            <a:custGeom>
              <a:avLst/>
              <a:gdLst/>
              <a:ahLst/>
              <a:cxnLst/>
              <a:rect l="l" t="t" r="r" b="b"/>
              <a:pathLst>
                <a:path w="12548" h="12472" extrusionOk="0">
                  <a:moveTo>
                    <a:pt x="5167" y="6102"/>
                  </a:moveTo>
                  <a:cubicBezTo>
                    <a:pt x="5339" y="6102"/>
                    <a:pt x="5520" y="6142"/>
                    <a:pt x="5704" y="6230"/>
                  </a:cubicBezTo>
                  <a:lnTo>
                    <a:pt x="5054" y="6905"/>
                  </a:lnTo>
                  <a:cubicBezTo>
                    <a:pt x="4981" y="6905"/>
                    <a:pt x="4933" y="6953"/>
                    <a:pt x="4885" y="7001"/>
                  </a:cubicBezTo>
                  <a:cubicBezTo>
                    <a:pt x="4716" y="7170"/>
                    <a:pt x="4716" y="7435"/>
                    <a:pt x="4885" y="7604"/>
                  </a:cubicBezTo>
                  <a:cubicBezTo>
                    <a:pt x="4966" y="7685"/>
                    <a:pt x="5073" y="7722"/>
                    <a:pt x="5180" y="7722"/>
                  </a:cubicBezTo>
                  <a:cubicBezTo>
                    <a:pt x="5360" y="7722"/>
                    <a:pt x="5538" y="7616"/>
                    <a:pt x="5584" y="7435"/>
                  </a:cubicBezTo>
                  <a:lnTo>
                    <a:pt x="6258" y="6760"/>
                  </a:lnTo>
                  <a:lnTo>
                    <a:pt x="6258" y="6760"/>
                  </a:lnTo>
                  <a:cubicBezTo>
                    <a:pt x="6475" y="7218"/>
                    <a:pt x="6403" y="7772"/>
                    <a:pt x="6042" y="8158"/>
                  </a:cubicBezTo>
                  <a:cubicBezTo>
                    <a:pt x="5801" y="8387"/>
                    <a:pt x="5493" y="8501"/>
                    <a:pt x="5186" y="8501"/>
                  </a:cubicBezTo>
                  <a:cubicBezTo>
                    <a:pt x="4879" y="8501"/>
                    <a:pt x="4572" y="8387"/>
                    <a:pt x="4331" y="8158"/>
                  </a:cubicBezTo>
                  <a:cubicBezTo>
                    <a:pt x="3534" y="7321"/>
                    <a:pt x="4209" y="6102"/>
                    <a:pt x="5167" y="6102"/>
                  </a:cubicBezTo>
                  <a:close/>
                  <a:moveTo>
                    <a:pt x="5202" y="4501"/>
                  </a:moveTo>
                  <a:cubicBezTo>
                    <a:pt x="5771" y="4501"/>
                    <a:pt x="6350" y="4679"/>
                    <a:pt x="6861" y="5073"/>
                  </a:cubicBezTo>
                  <a:lnTo>
                    <a:pt x="6331" y="5628"/>
                  </a:lnTo>
                  <a:cubicBezTo>
                    <a:pt x="5977" y="5383"/>
                    <a:pt x="5586" y="5273"/>
                    <a:pt x="5202" y="5273"/>
                  </a:cubicBezTo>
                  <a:cubicBezTo>
                    <a:pt x="4147" y="5273"/>
                    <a:pt x="3150" y="6107"/>
                    <a:pt x="3150" y="7290"/>
                  </a:cubicBezTo>
                  <a:cubicBezTo>
                    <a:pt x="3150" y="8423"/>
                    <a:pt x="4066" y="9339"/>
                    <a:pt x="5174" y="9339"/>
                  </a:cubicBezTo>
                  <a:cubicBezTo>
                    <a:pt x="6813" y="9339"/>
                    <a:pt x="7777" y="7483"/>
                    <a:pt x="6861" y="6158"/>
                  </a:cubicBezTo>
                  <a:lnTo>
                    <a:pt x="7415" y="5604"/>
                  </a:lnTo>
                  <a:lnTo>
                    <a:pt x="7415" y="5604"/>
                  </a:lnTo>
                  <a:cubicBezTo>
                    <a:pt x="8813" y="7411"/>
                    <a:pt x="7487" y="10110"/>
                    <a:pt x="5174" y="10110"/>
                  </a:cubicBezTo>
                  <a:cubicBezTo>
                    <a:pt x="3632" y="10110"/>
                    <a:pt x="2379" y="8833"/>
                    <a:pt x="2379" y="7290"/>
                  </a:cubicBezTo>
                  <a:cubicBezTo>
                    <a:pt x="2379" y="5648"/>
                    <a:pt x="3756" y="4501"/>
                    <a:pt x="5202" y="4501"/>
                  </a:cubicBezTo>
                  <a:close/>
                  <a:moveTo>
                    <a:pt x="5233" y="2983"/>
                  </a:moveTo>
                  <a:cubicBezTo>
                    <a:pt x="6174" y="2983"/>
                    <a:pt x="7130" y="3295"/>
                    <a:pt x="7945" y="3989"/>
                  </a:cubicBezTo>
                  <a:lnTo>
                    <a:pt x="7391" y="4543"/>
                  </a:lnTo>
                  <a:cubicBezTo>
                    <a:pt x="6733" y="4004"/>
                    <a:pt x="5969" y="3762"/>
                    <a:pt x="5216" y="3762"/>
                  </a:cubicBezTo>
                  <a:cubicBezTo>
                    <a:pt x="3380" y="3762"/>
                    <a:pt x="1615" y="5205"/>
                    <a:pt x="1632" y="7290"/>
                  </a:cubicBezTo>
                  <a:cubicBezTo>
                    <a:pt x="1632" y="9266"/>
                    <a:pt x="3222" y="10857"/>
                    <a:pt x="5174" y="10857"/>
                  </a:cubicBezTo>
                  <a:cubicBezTo>
                    <a:pt x="8138" y="10857"/>
                    <a:pt x="9801" y="7339"/>
                    <a:pt x="7945" y="5073"/>
                  </a:cubicBezTo>
                  <a:lnTo>
                    <a:pt x="8500" y="4519"/>
                  </a:lnTo>
                  <a:cubicBezTo>
                    <a:pt x="9126" y="5266"/>
                    <a:pt x="9512" y="6254"/>
                    <a:pt x="9512" y="7290"/>
                  </a:cubicBezTo>
                  <a:cubicBezTo>
                    <a:pt x="9391" y="10158"/>
                    <a:pt x="7289" y="11592"/>
                    <a:pt x="5186" y="11592"/>
                  </a:cubicBezTo>
                  <a:cubicBezTo>
                    <a:pt x="3084" y="11592"/>
                    <a:pt x="981" y="10158"/>
                    <a:pt x="861" y="7290"/>
                  </a:cubicBezTo>
                  <a:cubicBezTo>
                    <a:pt x="861" y="4732"/>
                    <a:pt x="3005" y="2983"/>
                    <a:pt x="5233" y="2983"/>
                  </a:cubicBezTo>
                  <a:close/>
                  <a:moveTo>
                    <a:pt x="12090" y="1"/>
                  </a:moveTo>
                  <a:cubicBezTo>
                    <a:pt x="11994" y="1"/>
                    <a:pt x="11897" y="37"/>
                    <a:pt x="11825" y="109"/>
                  </a:cubicBezTo>
                  <a:lnTo>
                    <a:pt x="10885" y="1049"/>
                  </a:lnTo>
                  <a:lnTo>
                    <a:pt x="10741" y="230"/>
                  </a:lnTo>
                  <a:cubicBezTo>
                    <a:pt x="10716" y="133"/>
                    <a:pt x="10644" y="37"/>
                    <a:pt x="10548" y="13"/>
                  </a:cubicBezTo>
                  <a:cubicBezTo>
                    <a:pt x="10524" y="7"/>
                    <a:pt x="10500" y="4"/>
                    <a:pt x="10476" y="4"/>
                  </a:cubicBezTo>
                  <a:cubicBezTo>
                    <a:pt x="10405" y="4"/>
                    <a:pt x="10337" y="31"/>
                    <a:pt x="10283" y="85"/>
                  </a:cubicBezTo>
                  <a:lnTo>
                    <a:pt x="9006" y="1362"/>
                  </a:lnTo>
                  <a:cubicBezTo>
                    <a:pt x="8957" y="1411"/>
                    <a:pt x="8933" y="1483"/>
                    <a:pt x="8933" y="1579"/>
                  </a:cubicBezTo>
                  <a:lnTo>
                    <a:pt x="9054" y="2856"/>
                  </a:lnTo>
                  <a:lnTo>
                    <a:pt x="8548" y="3387"/>
                  </a:lnTo>
                  <a:cubicBezTo>
                    <a:pt x="7558" y="2521"/>
                    <a:pt x="6386" y="2132"/>
                    <a:pt x="5233" y="2132"/>
                  </a:cubicBezTo>
                  <a:cubicBezTo>
                    <a:pt x="2567" y="2132"/>
                    <a:pt x="0" y="4212"/>
                    <a:pt x="17" y="7290"/>
                  </a:cubicBezTo>
                  <a:cubicBezTo>
                    <a:pt x="17" y="10158"/>
                    <a:pt x="2331" y="12471"/>
                    <a:pt x="5198" y="12471"/>
                  </a:cubicBezTo>
                  <a:cubicBezTo>
                    <a:pt x="5208" y="12471"/>
                    <a:pt x="5218" y="12471"/>
                    <a:pt x="5228" y="12471"/>
                  </a:cubicBezTo>
                  <a:cubicBezTo>
                    <a:pt x="9619" y="12471"/>
                    <a:pt x="11963" y="7187"/>
                    <a:pt x="9102" y="3917"/>
                  </a:cubicBezTo>
                  <a:lnTo>
                    <a:pt x="9632" y="3387"/>
                  </a:lnTo>
                  <a:lnTo>
                    <a:pt x="11006" y="3483"/>
                  </a:lnTo>
                  <a:cubicBezTo>
                    <a:pt x="11078" y="3483"/>
                    <a:pt x="11150" y="3459"/>
                    <a:pt x="11198" y="3411"/>
                  </a:cubicBezTo>
                  <a:lnTo>
                    <a:pt x="12403" y="2206"/>
                  </a:lnTo>
                  <a:cubicBezTo>
                    <a:pt x="12548" y="2037"/>
                    <a:pt x="12476" y="1772"/>
                    <a:pt x="12259" y="1748"/>
                  </a:cubicBezTo>
                  <a:lnTo>
                    <a:pt x="11415" y="1603"/>
                  </a:lnTo>
                  <a:lnTo>
                    <a:pt x="12355" y="664"/>
                  </a:lnTo>
                  <a:cubicBezTo>
                    <a:pt x="12524" y="519"/>
                    <a:pt x="12524" y="254"/>
                    <a:pt x="12355" y="109"/>
                  </a:cubicBezTo>
                  <a:cubicBezTo>
                    <a:pt x="12283" y="37"/>
                    <a:pt x="12186" y="1"/>
                    <a:pt x="12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Impact sur L’in</a:t>
            </a:r>
            <a:r>
              <a:rPr lang="fr-FR" dirty="0">
                <a:solidFill>
                  <a:schemeClr val="dk2"/>
                </a:solidFill>
              </a:rPr>
              <a:t>dustrie</a:t>
            </a:r>
            <a:endParaRPr dirty="0"/>
          </a:p>
        </p:txBody>
      </p:sp>
      <p:sp>
        <p:nvSpPr>
          <p:cNvPr id="304" name="Google Shape;304;p42"/>
          <p:cNvSpPr txBox="1">
            <a:spLocks noGrp="1"/>
          </p:cNvSpPr>
          <p:nvPr>
            <p:ph type="subTitle" idx="1"/>
          </p:nvPr>
        </p:nvSpPr>
        <p:spPr>
          <a:xfrm>
            <a:off x="994050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Productivité</a:t>
            </a:r>
            <a:endParaRPr dirty="0"/>
          </a:p>
        </p:txBody>
      </p:sp>
      <p:sp>
        <p:nvSpPr>
          <p:cNvPr id="306" name="Google Shape;306;p42"/>
          <p:cNvSpPr txBox="1">
            <a:spLocks noGrp="1"/>
          </p:cNvSpPr>
          <p:nvPr>
            <p:ph type="subTitle" idx="3"/>
          </p:nvPr>
        </p:nvSpPr>
        <p:spPr>
          <a:xfrm>
            <a:off x="6107286" y="2780048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Contrôle &amp; Supervision</a:t>
            </a:r>
            <a:endParaRPr dirty="0"/>
          </a:p>
        </p:txBody>
      </p:sp>
      <p:sp>
        <p:nvSpPr>
          <p:cNvPr id="308" name="Google Shape;308;p42"/>
          <p:cNvSpPr txBox="1">
            <a:spLocks noGrp="1"/>
          </p:cNvSpPr>
          <p:nvPr>
            <p:ph type="subTitle" idx="5"/>
          </p:nvPr>
        </p:nvSpPr>
        <p:spPr>
          <a:xfrm>
            <a:off x="3502662" y="2614450"/>
            <a:ext cx="21387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Efficacité</a:t>
            </a:r>
            <a:endParaRPr dirty="0"/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BEC5D410-5AB4-2623-6666-4F5DDBF3F48C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5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43"/>
          <p:cNvCxnSpPr/>
          <p:nvPr/>
        </p:nvCxnSpPr>
        <p:spPr>
          <a:xfrm rot="10800000">
            <a:off x="4597700" y="2712200"/>
            <a:ext cx="37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43"/>
          <p:cNvSpPr txBox="1">
            <a:spLocks noGrp="1"/>
          </p:cNvSpPr>
          <p:nvPr>
            <p:ph type="title"/>
          </p:nvPr>
        </p:nvSpPr>
        <p:spPr>
          <a:xfrm>
            <a:off x="3682075" y="1895350"/>
            <a:ext cx="4748700" cy="6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Surpresseur </a:t>
            </a:r>
            <a:r>
              <a:rPr lang="fr-FR" dirty="0">
                <a:solidFill>
                  <a:schemeClr val="dk2"/>
                </a:solidFill>
              </a:rPr>
              <a:t>d’eau</a:t>
            </a:r>
            <a:endParaRPr dirty="0"/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3413EB4C-F670-E7F0-A9DB-E3A25378A4BE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6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A631D5-084C-49D7-941D-F9E9FA60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Google Shape;860;p19">
            <a:extLst>
              <a:ext uri="{FF2B5EF4-FFF2-40B4-BE49-F238E27FC236}">
                <a16:creationId xmlns:a16="http://schemas.microsoft.com/office/drawing/2014/main" id="{1E5475FC-D7D6-5F39-40C1-F7AD5751BCC5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7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9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5" name="Google Shape;605;p62"/>
          <p:cNvCxnSpPr/>
          <p:nvPr/>
        </p:nvCxnSpPr>
        <p:spPr>
          <a:xfrm>
            <a:off x="3503250" y="1058650"/>
            <a:ext cx="213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Composants de surpresseur</a:t>
            </a:r>
            <a:endParaRPr dirty="0"/>
          </a:p>
        </p:txBody>
      </p:sp>
      <p:sp>
        <p:nvSpPr>
          <p:cNvPr id="626" name="Google Shape;626;p62"/>
          <p:cNvSpPr txBox="1">
            <a:spLocks noGrp="1"/>
          </p:cNvSpPr>
          <p:nvPr>
            <p:ph type="subTitle" idx="1"/>
          </p:nvPr>
        </p:nvSpPr>
        <p:spPr>
          <a:xfrm>
            <a:off x="2117974" y="2614450"/>
            <a:ext cx="21600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Réservoir</a:t>
            </a:r>
            <a:endParaRPr dirty="0"/>
          </a:p>
        </p:txBody>
      </p:sp>
      <p:sp>
        <p:nvSpPr>
          <p:cNvPr id="628" name="Google Shape;628;p62"/>
          <p:cNvSpPr txBox="1">
            <a:spLocks noGrp="1"/>
          </p:cNvSpPr>
          <p:nvPr>
            <p:ph type="subTitle" idx="3"/>
          </p:nvPr>
        </p:nvSpPr>
        <p:spPr>
          <a:xfrm>
            <a:off x="4866049" y="2614450"/>
            <a:ext cx="21600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Pompe</a:t>
            </a:r>
            <a:endParaRPr dirty="0"/>
          </a:p>
        </p:txBody>
      </p:sp>
      <p:pic>
        <p:nvPicPr>
          <p:cNvPr id="32" name="pic">
            <a:extLst>
              <a:ext uri="{FF2B5EF4-FFF2-40B4-BE49-F238E27FC236}">
                <a16:creationId xmlns:a16="http://schemas.microsoft.com/office/drawing/2014/main" id="{41C64D51-73C5-4D62-B9CA-6A3CACC22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06049" y="1849778"/>
            <a:ext cx="480000" cy="760000"/>
          </a:xfrm>
          <a:prstGeom prst="rect">
            <a:avLst/>
          </a:prstGeom>
        </p:spPr>
      </p:pic>
      <p:pic>
        <p:nvPicPr>
          <p:cNvPr id="33" name="pic">
            <a:extLst>
              <a:ext uri="{FF2B5EF4-FFF2-40B4-BE49-F238E27FC236}">
                <a16:creationId xmlns:a16="http://schemas.microsoft.com/office/drawing/2014/main" id="{D98657BA-5926-47B9-96CE-DC852C542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7408" y="1634082"/>
            <a:ext cx="441132" cy="943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86457-D1FC-41A5-9E5C-8E4AED26A3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19" b="4853"/>
          <a:stretch/>
        </p:blipFill>
        <p:spPr>
          <a:xfrm>
            <a:off x="-11161" y="3740002"/>
            <a:ext cx="4258269" cy="1403498"/>
          </a:xfrm>
          <a:prstGeom prst="rect">
            <a:avLst/>
          </a:prstGeom>
        </p:spPr>
      </p:pic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9041AA24-2C50-4E8B-6F40-1819F1A03D83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8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41"/>
          <p:cNvCxnSpPr/>
          <p:nvPr/>
        </p:nvCxnSpPr>
        <p:spPr>
          <a:xfrm>
            <a:off x="829925" y="2626475"/>
            <a:ext cx="294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713250" y="1895350"/>
            <a:ext cx="3834900" cy="6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Types des </a:t>
            </a:r>
            <a:r>
              <a:rPr lang="fr-FR" dirty="0">
                <a:solidFill>
                  <a:schemeClr val="dk2"/>
                </a:solidFill>
              </a:rPr>
              <a:t>Surpresseurs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Google Shape;860;p19">
            <a:extLst>
              <a:ext uri="{FF2B5EF4-FFF2-40B4-BE49-F238E27FC236}">
                <a16:creationId xmlns:a16="http://schemas.microsoft.com/office/drawing/2014/main" id="{8C98AC97-373E-9105-B51E-40146D5F59AF}"/>
              </a:ext>
            </a:extLst>
          </p:cNvPr>
          <p:cNvSpPr txBox="1">
            <a:spLocks/>
          </p:cNvSpPr>
          <p:nvPr/>
        </p:nvSpPr>
        <p:spPr>
          <a:xfrm>
            <a:off x="8565014" y="448262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800" smtClean="0">
                <a:solidFill>
                  <a:schemeClr val="tx1"/>
                </a:solidFill>
              </a:rPr>
              <a:pPr algn="r"/>
              <a:t>9</a:t>
            </a:fld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95454"/>
      </p:ext>
    </p:extLst>
  </p:cSld>
  <p:clrMapOvr>
    <a:masterClrMapping/>
  </p:clrMapOvr>
</p:sld>
</file>

<file path=ppt/theme/theme1.xml><?xml version="1.0" encoding="utf-8"?>
<a:theme xmlns:a="http://schemas.openxmlformats.org/drawingml/2006/main" name="Dark Elegant Korean Style Project Proposal by Slidesgo">
  <a:themeElements>
    <a:clrScheme name="Simple Light">
      <a:dk1>
        <a:srgbClr val="FFFFFF"/>
      </a:dk1>
      <a:lt1>
        <a:srgbClr val="0C1621"/>
      </a:lt1>
      <a:dk2>
        <a:srgbClr val="EAC488"/>
      </a:dk2>
      <a:lt2>
        <a:srgbClr val="FBE4B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930</Words>
  <Application>Microsoft Office PowerPoint</Application>
  <PresentationFormat>Affichage à l'écran (16:9)</PresentationFormat>
  <Paragraphs>244</Paragraphs>
  <Slides>49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7" baseType="lpstr">
      <vt:lpstr>Bahnschrift SemiBold Condensed</vt:lpstr>
      <vt:lpstr>Times New Roman</vt:lpstr>
      <vt:lpstr>Unna</vt:lpstr>
      <vt:lpstr>Arial</vt:lpstr>
      <vt:lpstr>Raleway</vt:lpstr>
      <vt:lpstr>Wingdings</vt:lpstr>
      <vt:lpstr>Arial</vt:lpstr>
      <vt:lpstr>Dark Elegant Korean Style Project Proposal by Slidesgo</vt:lpstr>
      <vt:lpstr>Conception de Surpresseur d’eau</vt:lpstr>
      <vt:lpstr>Plan</vt:lpstr>
      <vt:lpstr>Introduction</vt:lpstr>
      <vt:lpstr>Industrie</vt:lpstr>
      <vt:lpstr>Impact sur L’industrie</vt:lpstr>
      <vt:lpstr>Surpresseur d’eau</vt:lpstr>
      <vt:lpstr>Présentation PowerPoint</vt:lpstr>
      <vt:lpstr>Composants de surpresseur</vt:lpstr>
      <vt:lpstr>Types des Surpresseurs</vt:lpstr>
      <vt:lpstr>Surpresseur simple</vt:lpstr>
      <vt:lpstr>Critères de choix de Surpresseur</vt:lpstr>
      <vt:lpstr>Analyse Fonctionnelle &amp; Analyse Technique</vt:lpstr>
      <vt:lpstr>Analyse Fonctionnelle</vt:lpstr>
      <vt:lpstr>Présentation PowerPoint</vt:lpstr>
      <vt:lpstr>Modèle SADT</vt:lpstr>
      <vt:lpstr>Présentation PowerPoint</vt:lpstr>
      <vt:lpstr>Analyse 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Dimensionnement</vt:lpstr>
      <vt:lpstr>Dimensionnement : Les Pompes</vt:lpstr>
      <vt:lpstr> Courbe de performance</vt:lpstr>
      <vt:lpstr> Courbe de rendement</vt:lpstr>
      <vt:lpstr>NPSH</vt:lpstr>
      <vt:lpstr>Résumé</vt:lpstr>
      <vt:lpstr>Dimensionnement : Pressostat</vt:lpstr>
      <vt:lpstr>Dimensionnement : Transmetteur de pression</vt:lpstr>
      <vt:lpstr>Dimensionnement : Débitmètre  </vt:lpstr>
      <vt:lpstr>Dimensionnement : Capture de niveau</vt:lpstr>
      <vt:lpstr>Présentation PowerPoint</vt:lpstr>
      <vt:lpstr>Conception Mécanique</vt:lpstr>
      <vt:lpstr>Conception</vt:lpstr>
      <vt:lpstr>Conception</vt:lpstr>
      <vt:lpstr>Automatisation</vt:lpstr>
      <vt:lpstr>Structure d’un système automatisé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Surpresseur d’eau</dc:title>
  <dc:creator>Lenovo ThinkPAd</dc:creator>
  <cp:lastModifiedBy>ibrahim essakine</cp:lastModifiedBy>
  <cp:revision>65</cp:revision>
  <dcterms:modified xsi:type="dcterms:W3CDTF">2022-12-21T20:29:22Z</dcterms:modified>
</cp:coreProperties>
</file>